
<file path=[Content_Types].xml><?xml version="1.0" encoding="utf-8"?>
<Types xmlns="http://schemas.openxmlformats.org/package/2006/content-types">
  <Default Extension="png" ContentType="image/png"/>
  <Default Extension="svg" ContentType="image/svg+xml"/>
  <Default Extension="jpg&amp;ehk=C3GXM9IFKVvRrIE" ContentType="image/jpeg"/>
  <Default Extension="png&amp;ehk=5oxOq3Kj1l" ContentType="image/png"/>
  <Default Extension="jpeg" ContentType="image/jpeg"/>
  <Default Extension="jpg&amp;ehk=UG0" ContentType="image/jpeg"/>
  <Default Extension="jpg&amp;ehk=" ContentType="image/jpeg"/>
  <Default Extension="jpg&amp;ehk=OOu" ContentType="image/jpeg"/>
  <Default Extension="rels" ContentType="application/vnd.openxmlformats-package.relationships+xml"/>
  <Default Extension="xml" ContentType="application/xml"/>
  <Default Extension="jpg&amp;ehk=Zo2442cEZkzaP2V" ContentType="image/jpeg"/>
  <Default Extension="jpg&amp;ehk=biVNPC" ContentType="image/jpeg"/>
  <Default Extension="jpg" ContentType="image/jpeg"/>
  <Default Extension="png&amp;ehk=jLhxt1DhR0sLHirmMk8i7g&amp;r=0&amp;pid=OfficeInsert"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5"/>
  </p:sldMasterIdLst>
  <p:notesMasterIdLst>
    <p:notesMasterId r:id="rId61"/>
  </p:notesMasterIdLst>
  <p:handoutMasterIdLst>
    <p:handoutMasterId r:id="rId62"/>
  </p:handoutMasterIdLst>
  <p:sldIdLst>
    <p:sldId id="499" r:id="rId6"/>
    <p:sldId id="501" r:id="rId7"/>
    <p:sldId id="500" r:id="rId8"/>
    <p:sldId id="502" r:id="rId9"/>
    <p:sldId id="503" r:id="rId10"/>
    <p:sldId id="504" r:id="rId11"/>
    <p:sldId id="505" r:id="rId12"/>
    <p:sldId id="506" r:id="rId13"/>
    <p:sldId id="507" r:id="rId14"/>
    <p:sldId id="508" r:id="rId15"/>
    <p:sldId id="509" r:id="rId16"/>
    <p:sldId id="510" r:id="rId17"/>
    <p:sldId id="562" r:id="rId18"/>
    <p:sldId id="511" r:id="rId19"/>
    <p:sldId id="512" r:id="rId20"/>
    <p:sldId id="513" r:id="rId21"/>
    <p:sldId id="544" r:id="rId22"/>
    <p:sldId id="546" r:id="rId23"/>
    <p:sldId id="514" r:id="rId24"/>
    <p:sldId id="515" r:id="rId25"/>
    <p:sldId id="516" r:id="rId26"/>
    <p:sldId id="517" r:id="rId27"/>
    <p:sldId id="518" r:id="rId28"/>
    <p:sldId id="519" r:id="rId29"/>
    <p:sldId id="520" r:id="rId30"/>
    <p:sldId id="521" r:id="rId31"/>
    <p:sldId id="547" r:id="rId32"/>
    <p:sldId id="522" r:id="rId33"/>
    <p:sldId id="549" r:id="rId34"/>
    <p:sldId id="558" r:id="rId35"/>
    <p:sldId id="559" r:id="rId36"/>
    <p:sldId id="561" r:id="rId37"/>
    <p:sldId id="523" r:id="rId38"/>
    <p:sldId id="563" r:id="rId39"/>
    <p:sldId id="565" r:id="rId40"/>
    <p:sldId id="524" r:id="rId41"/>
    <p:sldId id="525" r:id="rId42"/>
    <p:sldId id="526" r:id="rId43"/>
    <p:sldId id="550" r:id="rId44"/>
    <p:sldId id="529" r:id="rId45"/>
    <p:sldId id="551" r:id="rId46"/>
    <p:sldId id="554" r:id="rId47"/>
    <p:sldId id="552" r:id="rId48"/>
    <p:sldId id="553" r:id="rId49"/>
    <p:sldId id="564" r:id="rId50"/>
    <p:sldId id="534" r:id="rId51"/>
    <p:sldId id="535" r:id="rId52"/>
    <p:sldId id="536" r:id="rId53"/>
    <p:sldId id="537" r:id="rId54"/>
    <p:sldId id="538" r:id="rId55"/>
    <p:sldId id="539" r:id="rId56"/>
    <p:sldId id="540" r:id="rId57"/>
    <p:sldId id="555" r:id="rId58"/>
    <p:sldId id="556" r:id="rId59"/>
    <p:sldId id="543" r:id="rId60"/>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a:srgbClr val="ECF1F8"/>
    <a:srgbClr val="FEDEF8"/>
    <a:srgbClr val="FFCCFF"/>
    <a:srgbClr val="009999"/>
    <a:srgbClr val="FF9900"/>
    <a:srgbClr val="993366"/>
    <a:srgbClr val="A73396"/>
    <a:srgbClr val="B77BB0"/>
    <a:srgbClr val="F123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95" d="100"/>
          <a:sy n="95" d="100"/>
        </p:scale>
        <p:origin x="1584" y="72"/>
      </p:cViewPr>
      <p:guideLst>
        <p:guide orient="horz" pos="2160"/>
        <p:guide pos="2880"/>
      </p:guideLst>
    </p:cSldViewPr>
  </p:slideViewPr>
  <p:outlineViewPr>
    <p:cViewPr>
      <p:scale>
        <a:sx n="33" d="100"/>
        <a:sy n="33" d="100"/>
      </p:scale>
      <p:origin x="0" y="-6768"/>
    </p:cViewPr>
  </p:outlineViewPr>
  <p:notesTextViewPr>
    <p:cViewPr>
      <p:scale>
        <a:sx n="1" d="1"/>
        <a:sy n="1" d="1"/>
      </p:scale>
      <p:origin x="0" y="0"/>
    </p:cViewPr>
  </p:notesTextViewPr>
  <p:sorterViewPr>
    <p:cViewPr>
      <p:scale>
        <a:sx n="98" d="100"/>
        <a:sy n="98" d="100"/>
      </p:scale>
      <p:origin x="0" y="-4531"/>
    </p:cViewPr>
  </p:sorterViewPr>
  <p:notesViewPr>
    <p:cSldViewPr>
      <p:cViewPr varScale="1">
        <p:scale>
          <a:sx n="84" d="100"/>
          <a:sy n="84" d="100"/>
        </p:scale>
        <p:origin x="319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s>
</file>

<file path=ppt/diagrams/_rels/data1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_rels/drawing11.xml.rels><?xml version="1.0" encoding="UTF-8" standalone="yes"?>
<Relationships xmlns="http://schemas.openxmlformats.org/package/2006/relationships"><Relationship Id="rId2" Type="http://schemas.openxmlformats.org/officeDocument/2006/relationships/image" Target="../media/image12.sv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9A9514-6D27-474D-89A8-3CA00650C4A5}" type="doc">
      <dgm:prSet loTypeId="urn:microsoft.com/office/officeart/2005/8/layout/hProcess11" loCatId="process" qsTypeId="urn:microsoft.com/office/officeart/2005/8/quickstyle/simple1" qsCatId="simple" csTypeId="urn:microsoft.com/office/officeart/2005/8/colors/accent1_2" csCatId="accent1" phldr="1"/>
      <dgm:spPr/>
    </dgm:pt>
    <dgm:pt modelId="{2DCB902E-6DE0-47F6-80CE-B52D10E1B8F9}">
      <dgm:prSet phldrT="[Text]"/>
      <dgm:spPr/>
      <dgm:t>
        <a:bodyPr/>
        <a:lstStyle/>
        <a:p>
          <a:r>
            <a:rPr lang="en-US" dirty="0">
              <a:latin typeface="Arial" panose="020B0604020202020204" pitchFamily="34" charset="0"/>
              <a:cs typeface="Arial" panose="020B0604020202020204" pitchFamily="34" charset="0"/>
            </a:rPr>
            <a:t>me</a:t>
          </a:r>
        </a:p>
      </dgm:t>
    </dgm:pt>
    <dgm:pt modelId="{6776E880-0179-4189-8BD6-9173B399B29D}" type="parTrans" cxnId="{39199736-E89A-4B85-8774-B797EAB7BCBD}">
      <dgm:prSet/>
      <dgm:spPr/>
      <dgm:t>
        <a:bodyPr/>
        <a:lstStyle/>
        <a:p>
          <a:endParaRPr lang="en-US"/>
        </a:p>
      </dgm:t>
    </dgm:pt>
    <dgm:pt modelId="{A882D0AF-ED2F-4F34-A75F-821DE01EE5DF}" type="sibTrans" cxnId="{39199736-E89A-4B85-8774-B797EAB7BCBD}">
      <dgm:prSet/>
      <dgm:spPr/>
      <dgm:t>
        <a:bodyPr/>
        <a:lstStyle/>
        <a:p>
          <a:endParaRPr lang="en-US"/>
        </a:p>
      </dgm:t>
    </dgm:pt>
    <dgm:pt modelId="{E90E84B5-F205-4655-9611-851EAB5FC5A5}">
      <dgm:prSet phldrT="[Text]" custT="1"/>
      <dgm:spPr/>
      <dgm:t>
        <a:bodyPr/>
        <a:lstStyle/>
        <a:p>
          <a:r>
            <a:rPr lang="en-US" sz="3600" b="1" dirty="0">
              <a:latin typeface="Arial" panose="020B0604020202020204" pitchFamily="34" charset="0"/>
              <a:cs typeface="Arial" panose="020B0604020202020204" pitchFamily="34" charset="0"/>
            </a:rPr>
            <a:t>YOU</a:t>
          </a:r>
        </a:p>
      </dgm:t>
    </dgm:pt>
    <dgm:pt modelId="{1BDA1FC6-E7E5-4CD2-93EC-7647D89FA5FF}" type="parTrans" cxnId="{6283C27F-308C-4C98-A65E-B0E370F7A52B}">
      <dgm:prSet/>
      <dgm:spPr/>
      <dgm:t>
        <a:bodyPr/>
        <a:lstStyle/>
        <a:p>
          <a:endParaRPr lang="en-US"/>
        </a:p>
      </dgm:t>
    </dgm:pt>
    <dgm:pt modelId="{2D6E6668-1975-44F1-AF99-9527D908D1EF}" type="sibTrans" cxnId="{6283C27F-308C-4C98-A65E-B0E370F7A52B}">
      <dgm:prSet/>
      <dgm:spPr/>
      <dgm:t>
        <a:bodyPr/>
        <a:lstStyle/>
        <a:p>
          <a:endParaRPr lang="en-US"/>
        </a:p>
      </dgm:t>
    </dgm:pt>
    <dgm:pt modelId="{CE789736-0FF7-40E4-B6D3-193A0689A690}">
      <dgm:prSet phldrT="[Text]" custT="1"/>
      <dgm:spPr/>
      <dgm:t>
        <a:bodyPr/>
        <a:lstStyle/>
        <a:p>
          <a:r>
            <a:rPr lang="en-US" sz="3200" dirty="0">
              <a:latin typeface="Arial" panose="020B0604020202020204" pitchFamily="34" charset="0"/>
              <a:cs typeface="Arial" panose="020B0604020202020204" pitchFamily="34" charset="0"/>
            </a:rPr>
            <a:t>VENUE</a:t>
          </a:r>
        </a:p>
      </dgm:t>
    </dgm:pt>
    <dgm:pt modelId="{4260FB91-57A8-4745-9156-04EE242407C1}" type="parTrans" cxnId="{A4AC17DC-C36D-44F5-854B-BA4785E579D5}">
      <dgm:prSet/>
      <dgm:spPr/>
      <dgm:t>
        <a:bodyPr/>
        <a:lstStyle/>
        <a:p>
          <a:endParaRPr lang="en-US"/>
        </a:p>
      </dgm:t>
    </dgm:pt>
    <dgm:pt modelId="{AAEC0B81-27D7-4E89-890F-411C2019642C}" type="sibTrans" cxnId="{A4AC17DC-C36D-44F5-854B-BA4785E579D5}">
      <dgm:prSet/>
      <dgm:spPr/>
      <dgm:t>
        <a:bodyPr/>
        <a:lstStyle/>
        <a:p>
          <a:endParaRPr lang="en-US"/>
        </a:p>
      </dgm:t>
    </dgm:pt>
    <dgm:pt modelId="{86B17FB5-D348-4A2B-B2F2-5AC9C6AEF565}" type="pres">
      <dgm:prSet presAssocID="{249A9514-6D27-474D-89A8-3CA00650C4A5}" presName="Name0" presStyleCnt="0">
        <dgm:presLayoutVars>
          <dgm:dir/>
          <dgm:resizeHandles val="exact"/>
        </dgm:presLayoutVars>
      </dgm:prSet>
      <dgm:spPr/>
    </dgm:pt>
    <dgm:pt modelId="{6B3B728C-4974-4798-A047-51451FA77F52}" type="pres">
      <dgm:prSet presAssocID="{249A9514-6D27-474D-89A8-3CA00650C4A5}" presName="arrow" presStyleLbl="bgShp" presStyleIdx="0" presStyleCnt="1"/>
      <dgm:spPr>
        <a:solidFill>
          <a:srgbClr val="66FFFF"/>
        </a:solidFill>
      </dgm:spPr>
    </dgm:pt>
    <dgm:pt modelId="{084E963D-FD6D-4FD2-9C91-CD4A361C7006}" type="pres">
      <dgm:prSet presAssocID="{249A9514-6D27-474D-89A8-3CA00650C4A5}" presName="points" presStyleCnt="0"/>
      <dgm:spPr/>
    </dgm:pt>
    <dgm:pt modelId="{1D4860F8-EF77-4D18-95E9-A4DFC72204E3}" type="pres">
      <dgm:prSet presAssocID="{2DCB902E-6DE0-47F6-80CE-B52D10E1B8F9}" presName="compositeA" presStyleCnt="0"/>
      <dgm:spPr/>
    </dgm:pt>
    <dgm:pt modelId="{B600BEF3-E853-4224-BEEC-BB29CDDF5894}" type="pres">
      <dgm:prSet presAssocID="{2DCB902E-6DE0-47F6-80CE-B52D10E1B8F9}" presName="textA" presStyleLbl="revTx" presStyleIdx="0" presStyleCnt="3">
        <dgm:presLayoutVars>
          <dgm:bulletEnabled val="1"/>
        </dgm:presLayoutVars>
      </dgm:prSet>
      <dgm:spPr/>
    </dgm:pt>
    <dgm:pt modelId="{61DED7A2-9531-45ED-949D-5D5A164982E9}" type="pres">
      <dgm:prSet presAssocID="{2DCB902E-6DE0-47F6-80CE-B52D10E1B8F9}" presName="circleA" presStyleLbl="node1" presStyleIdx="0" presStyleCnt="3"/>
      <dgm:spPr>
        <a:solidFill>
          <a:schemeClr val="tx2">
            <a:lumMod val="20000"/>
            <a:lumOff val="80000"/>
          </a:schemeClr>
        </a:solidFill>
      </dgm:spPr>
    </dgm:pt>
    <dgm:pt modelId="{4BAA179C-B356-4EC9-A43C-318BA80BB02A}" type="pres">
      <dgm:prSet presAssocID="{2DCB902E-6DE0-47F6-80CE-B52D10E1B8F9}" presName="spaceA" presStyleCnt="0"/>
      <dgm:spPr/>
    </dgm:pt>
    <dgm:pt modelId="{A4A0B71F-C78B-4D76-AC9C-63CE7052FCB4}" type="pres">
      <dgm:prSet presAssocID="{A882D0AF-ED2F-4F34-A75F-821DE01EE5DF}" presName="space" presStyleCnt="0"/>
      <dgm:spPr/>
    </dgm:pt>
    <dgm:pt modelId="{6FD16DCF-268A-493E-9428-F200FFAD7BFB}" type="pres">
      <dgm:prSet presAssocID="{E90E84B5-F205-4655-9611-851EAB5FC5A5}" presName="compositeB" presStyleCnt="0"/>
      <dgm:spPr/>
    </dgm:pt>
    <dgm:pt modelId="{406B3E0F-EE41-4823-84F3-3FCA8BABC092}" type="pres">
      <dgm:prSet presAssocID="{E90E84B5-F205-4655-9611-851EAB5FC5A5}" presName="textB" presStyleLbl="revTx" presStyleIdx="1" presStyleCnt="3" custScaleX="217272">
        <dgm:presLayoutVars>
          <dgm:bulletEnabled val="1"/>
        </dgm:presLayoutVars>
      </dgm:prSet>
      <dgm:spPr/>
    </dgm:pt>
    <dgm:pt modelId="{3B38AFA1-4EC3-4F54-A45B-120A77E6FBD3}" type="pres">
      <dgm:prSet presAssocID="{E90E84B5-F205-4655-9611-851EAB5FC5A5}" presName="circleB" presStyleLbl="node1" presStyleIdx="1" presStyleCnt="3"/>
      <dgm:spPr>
        <a:solidFill>
          <a:srgbClr val="0070C0"/>
        </a:solidFill>
      </dgm:spPr>
    </dgm:pt>
    <dgm:pt modelId="{906452B5-B535-4619-A158-4A48EA3831E0}" type="pres">
      <dgm:prSet presAssocID="{E90E84B5-F205-4655-9611-851EAB5FC5A5}" presName="spaceB" presStyleCnt="0"/>
      <dgm:spPr/>
    </dgm:pt>
    <dgm:pt modelId="{6C4E466F-0BF7-4204-B01F-9F27973C9FE9}" type="pres">
      <dgm:prSet presAssocID="{2D6E6668-1975-44F1-AF99-9527D908D1EF}" presName="space" presStyleCnt="0"/>
      <dgm:spPr/>
    </dgm:pt>
    <dgm:pt modelId="{AE611E03-F85A-4C87-8503-8B35CC2CDCF4}" type="pres">
      <dgm:prSet presAssocID="{CE789736-0FF7-40E4-B6D3-193A0689A690}" presName="compositeA" presStyleCnt="0"/>
      <dgm:spPr/>
    </dgm:pt>
    <dgm:pt modelId="{1FCAC97E-6EDF-49C5-B7C6-07A20F5515EE}" type="pres">
      <dgm:prSet presAssocID="{CE789736-0FF7-40E4-B6D3-193A0689A690}" presName="textA" presStyleLbl="revTx" presStyleIdx="2" presStyleCnt="3" custScaleX="217097" custScaleY="75009">
        <dgm:presLayoutVars>
          <dgm:bulletEnabled val="1"/>
        </dgm:presLayoutVars>
      </dgm:prSet>
      <dgm:spPr/>
    </dgm:pt>
    <dgm:pt modelId="{9D9BEB64-CC94-45C2-8EE4-F3C76BF2509C}" type="pres">
      <dgm:prSet presAssocID="{CE789736-0FF7-40E4-B6D3-193A0689A690}" presName="circleA" presStyleLbl="node1" presStyleIdx="2" presStyleCnt="3" custLinFactNeighborX="-4539" custLinFactNeighborY="-8375"/>
      <dgm:spPr>
        <a:solidFill>
          <a:srgbClr val="00B0F0"/>
        </a:solidFill>
      </dgm:spPr>
    </dgm:pt>
    <dgm:pt modelId="{AD1AA75F-60AE-44A6-AFC2-99762683A043}" type="pres">
      <dgm:prSet presAssocID="{CE789736-0FF7-40E4-B6D3-193A0689A690}" presName="spaceA" presStyleCnt="0"/>
      <dgm:spPr/>
    </dgm:pt>
  </dgm:ptLst>
  <dgm:cxnLst>
    <dgm:cxn modelId="{CEF3101F-D90E-4C38-A6E3-2A3976EF93C3}" type="presOf" srcId="{249A9514-6D27-474D-89A8-3CA00650C4A5}" destId="{86B17FB5-D348-4A2B-B2F2-5AC9C6AEF565}" srcOrd="0" destOrd="0" presId="urn:microsoft.com/office/officeart/2005/8/layout/hProcess11"/>
    <dgm:cxn modelId="{8A440131-D96B-4BE5-A144-5FE80B5B09B0}" type="presOf" srcId="{CE789736-0FF7-40E4-B6D3-193A0689A690}" destId="{1FCAC97E-6EDF-49C5-B7C6-07A20F5515EE}" srcOrd="0" destOrd="0" presId="urn:microsoft.com/office/officeart/2005/8/layout/hProcess11"/>
    <dgm:cxn modelId="{39199736-E89A-4B85-8774-B797EAB7BCBD}" srcId="{249A9514-6D27-474D-89A8-3CA00650C4A5}" destId="{2DCB902E-6DE0-47F6-80CE-B52D10E1B8F9}" srcOrd="0" destOrd="0" parTransId="{6776E880-0179-4189-8BD6-9173B399B29D}" sibTransId="{A882D0AF-ED2F-4F34-A75F-821DE01EE5DF}"/>
    <dgm:cxn modelId="{30F7E645-EB25-4A3F-9F30-82EB3FF81E51}" type="presOf" srcId="{2DCB902E-6DE0-47F6-80CE-B52D10E1B8F9}" destId="{B600BEF3-E853-4224-BEEC-BB29CDDF5894}" srcOrd="0" destOrd="0" presId="urn:microsoft.com/office/officeart/2005/8/layout/hProcess11"/>
    <dgm:cxn modelId="{6283C27F-308C-4C98-A65E-B0E370F7A52B}" srcId="{249A9514-6D27-474D-89A8-3CA00650C4A5}" destId="{E90E84B5-F205-4655-9611-851EAB5FC5A5}" srcOrd="1" destOrd="0" parTransId="{1BDA1FC6-E7E5-4CD2-93EC-7647D89FA5FF}" sibTransId="{2D6E6668-1975-44F1-AF99-9527D908D1EF}"/>
    <dgm:cxn modelId="{A4AC17DC-C36D-44F5-854B-BA4785E579D5}" srcId="{249A9514-6D27-474D-89A8-3CA00650C4A5}" destId="{CE789736-0FF7-40E4-B6D3-193A0689A690}" srcOrd="2" destOrd="0" parTransId="{4260FB91-57A8-4745-9156-04EE242407C1}" sibTransId="{AAEC0B81-27D7-4E89-890F-411C2019642C}"/>
    <dgm:cxn modelId="{6DB44AFB-4A2B-48D3-8A12-7E27E003F128}" type="presOf" srcId="{E90E84B5-F205-4655-9611-851EAB5FC5A5}" destId="{406B3E0F-EE41-4823-84F3-3FCA8BABC092}" srcOrd="0" destOrd="0" presId="urn:microsoft.com/office/officeart/2005/8/layout/hProcess11"/>
    <dgm:cxn modelId="{B15B68E8-40FE-43C1-868D-50E28169D846}" type="presParOf" srcId="{86B17FB5-D348-4A2B-B2F2-5AC9C6AEF565}" destId="{6B3B728C-4974-4798-A047-51451FA77F52}" srcOrd="0" destOrd="0" presId="urn:microsoft.com/office/officeart/2005/8/layout/hProcess11"/>
    <dgm:cxn modelId="{DED9391C-2F66-4704-9D36-A3CC643C99C2}" type="presParOf" srcId="{86B17FB5-D348-4A2B-B2F2-5AC9C6AEF565}" destId="{084E963D-FD6D-4FD2-9C91-CD4A361C7006}" srcOrd="1" destOrd="0" presId="urn:microsoft.com/office/officeart/2005/8/layout/hProcess11"/>
    <dgm:cxn modelId="{03C1A17D-A34A-4DD6-A60C-110390C0F273}" type="presParOf" srcId="{084E963D-FD6D-4FD2-9C91-CD4A361C7006}" destId="{1D4860F8-EF77-4D18-95E9-A4DFC72204E3}" srcOrd="0" destOrd="0" presId="urn:microsoft.com/office/officeart/2005/8/layout/hProcess11"/>
    <dgm:cxn modelId="{806EDC52-B718-4342-BA13-C9CDA33E2EF5}" type="presParOf" srcId="{1D4860F8-EF77-4D18-95E9-A4DFC72204E3}" destId="{B600BEF3-E853-4224-BEEC-BB29CDDF5894}" srcOrd="0" destOrd="0" presId="urn:microsoft.com/office/officeart/2005/8/layout/hProcess11"/>
    <dgm:cxn modelId="{35216965-3535-4397-8EC6-AE7E43F15145}" type="presParOf" srcId="{1D4860F8-EF77-4D18-95E9-A4DFC72204E3}" destId="{61DED7A2-9531-45ED-949D-5D5A164982E9}" srcOrd="1" destOrd="0" presId="urn:microsoft.com/office/officeart/2005/8/layout/hProcess11"/>
    <dgm:cxn modelId="{415E6334-3477-428B-A550-CA5F8976BE9D}" type="presParOf" srcId="{1D4860F8-EF77-4D18-95E9-A4DFC72204E3}" destId="{4BAA179C-B356-4EC9-A43C-318BA80BB02A}" srcOrd="2" destOrd="0" presId="urn:microsoft.com/office/officeart/2005/8/layout/hProcess11"/>
    <dgm:cxn modelId="{2FA8091E-74AC-4723-8255-918739397AE2}" type="presParOf" srcId="{084E963D-FD6D-4FD2-9C91-CD4A361C7006}" destId="{A4A0B71F-C78B-4D76-AC9C-63CE7052FCB4}" srcOrd="1" destOrd="0" presId="urn:microsoft.com/office/officeart/2005/8/layout/hProcess11"/>
    <dgm:cxn modelId="{77CF4C79-A3C7-4890-B00D-E678E59DDCD8}" type="presParOf" srcId="{084E963D-FD6D-4FD2-9C91-CD4A361C7006}" destId="{6FD16DCF-268A-493E-9428-F200FFAD7BFB}" srcOrd="2" destOrd="0" presId="urn:microsoft.com/office/officeart/2005/8/layout/hProcess11"/>
    <dgm:cxn modelId="{F64017B2-5E1A-410D-99AD-DF88DDA7527B}" type="presParOf" srcId="{6FD16DCF-268A-493E-9428-F200FFAD7BFB}" destId="{406B3E0F-EE41-4823-84F3-3FCA8BABC092}" srcOrd="0" destOrd="0" presId="urn:microsoft.com/office/officeart/2005/8/layout/hProcess11"/>
    <dgm:cxn modelId="{DEC34670-5EC0-4766-932E-D6E0AF916359}" type="presParOf" srcId="{6FD16DCF-268A-493E-9428-F200FFAD7BFB}" destId="{3B38AFA1-4EC3-4F54-A45B-120A77E6FBD3}" srcOrd="1" destOrd="0" presId="urn:microsoft.com/office/officeart/2005/8/layout/hProcess11"/>
    <dgm:cxn modelId="{1678A948-E22D-4A1D-93F3-9951E872A3CE}" type="presParOf" srcId="{6FD16DCF-268A-493E-9428-F200FFAD7BFB}" destId="{906452B5-B535-4619-A158-4A48EA3831E0}" srcOrd="2" destOrd="0" presId="urn:microsoft.com/office/officeart/2005/8/layout/hProcess11"/>
    <dgm:cxn modelId="{13239EC0-FF97-4490-9D85-3C523D71CEC0}" type="presParOf" srcId="{084E963D-FD6D-4FD2-9C91-CD4A361C7006}" destId="{6C4E466F-0BF7-4204-B01F-9F27973C9FE9}" srcOrd="3" destOrd="0" presId="urn:microsoft.com/office/officeart/2005/8/layout/hProcess11"/>
    <dgm:cxn modelId="{1C51C712-04CE-4B33-ACD2-8C7EBB478800}" type="presParOf" srcId="{084E963D-FD6D-4FD2-9C91-CD4A361C7006}" destId="{AE611E03-F85A-4C87-8503-8B35CC2CDCF4}" srcOrd="4" destOrd="0" presId="urn:microsoft.com/office/officeart/2005/8/layout/hProcess11"/>
    <dgm:cxn modelId="{FBA76885-64DA-4994-8C3B-7F54617AED2B}" type="presParOf" srcId="{AE611E03-F85A-4C87-8503-8B35CC2CDCF4}" destId="{1FCAC97E-6EDF-49C5-B7C6-07A20F5515EE}" srcOrd="0" destOrd="0" presId="urn:microsoft.com/office/officeart/2005/8/layout/hProcess11"/>
    <dgm:cxn modelId="{ADDC0991-E892-4C74-8294-8C89704E9A45}" type="presParOf" srcId="{AE611E03-F85A-4C87-8503-8B35CC2CDCF4}" destId="{9D9BEB64-CC94-45C2-8EE4-F3C76BF2509C}" srcOrd="1" destOrd="0" presId="urn:microsoft.com/office/officeart/2005/8/layout/hProcess11"/>
    <dgm:cxn modelId="{4973883F-5444-4AF3-B7AA-523580A2C584}" type="presParOf" srcId="{AE611E03-F85A-4C87-8503-8B35CC2CDCF4}" destId="{AD1AA75F-60AE-44A6-AFC2-99762683A04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9FA2DD-B284-4447-B019-A26A0FC5BD0B}" type="doc">
      <dgm:prSet loTypeId="urn:microsoft.com/office/officeart/2005/8/layout/arrow3" loCatId="relationship" qsTypeId="urn:microsoft.com/office/officeart/2005/8/quickstyle/simple3" qsCatId="simple" csTypeId="urn:microsoft.com/office/officeart/2005/8/colors/accent1_2" csCatId="accent1" phldr="1"/>
      <dgm:spPr/>
      <dgm:t>
        <a:bodyPr/>
        <a:lstStyle/>
        <a:p>
          <a:endParaRPr lang="en-US"/>
        </a:p>
      </dgm:t>
    </dgm:pt>
    <dgm:pt modelId="{05E51C18-8719-47EA-872A-0398E9911E81}">
      <dgm:prSet phldrT="[Text]"/>
      <dgm:spPr/>
      <dgm:t>
        <a:bodyPr/>
        <a:lstStyle/>
        <a:p>
          <a:r>
            <a:rPr lang="en-US" dirty="0">
              <a:latin typeface="Arial" panose="020B0604020202020204" pitchFamily="34" charset="0"/>
              <a:cs typeface="Arial" panose="020B0604020202020204" pitchFamily="34" charset="0"/>
            </a:rPr>
            <a:t>power over</a:t>
          </a:r>
        </a:p>
      </dgm:t>
    </dgm:pt>
    <dgm:pt modelId="{F51C74E9-4E7B-4CE2-9AE4-7052DB4B2BD3}" type="parTrans" cxnId="{1C680A54-CA13-4AF0-93CE-6869304DF29E}">
      <dgm:prSet/>
      <dgm:spPr/>
      <dgm:t>
        <a:bodyPr/>
        <a:lstStyle/>
        <a:p>
          <a:endParaRPr lang="en-US"/>
        </a:p>
      </dgm:t>
    </dgm:pt>
    <dgm:pt modelId="{CA2ADA06-8DCA-4330-8610-2953C1549976}" type="sibTrans" cxnId="{1C680A54-CA13-4AF0-93CE-6869304DF29E}">
      <dgm:prSet/>
      <dgm:spPr/>
      <dgm:t>
        <a:bodyPr/>
        <a:lstStyle/>
        <a:p>
          <a:endParaRPr lang="en-US"/>
        </a:p>
      </dgm:t>
    </dgm:pt>
    <dgm:pt modelId="{5655A412-46BB-4C07-BD12-3BD3B6E59DFD}">
      <dgm:prSet phldrT="[Text]"/>
      <dgm:spPr/>
      <dgm:t>
        <a:bodyPr/>
        <a:lstStyle/>
        <a:p>
          <a:r>
            <a:rPr lang="en-US" dirty="0">
              <a:latin typeface="Arial" panose="020B0604020202020204" pitchFamily="34" charset="0"/>
              <a:cs typeface="Arial" panose="020B0604020202020204" pitchFamily="34" charset="0"/>
            </a:rPr>
            <a:t>power with</a:t>
          </a:r>
        </a:p>
      </dgm:t>
    </dgm:pt>
    <dgm:pt modelId="{EE893130-6604-4564-AACF-F8F8651E9B53}" type="parTrans" cxnId="{68C2B824-6C47-439E-A2F4-762731C109BB}">
      <dgm:prSet/>
      <dgm:spPr/>
      <dgm:t>
        <a:bodyPr/>
        <a:lstStyle/>
        <a:p>
          <a:endParaRPr lang="en-US"/>
        </a:p>
      </dgm:t>
    </dgm:pt>
    <dgm:pt modelId="{ED7D5B16-9AB1-41F6-9EC3-FE417DD54044}" type="sibTrans" cxnId="{68C2B824-6C47-439E-A2F4-762731C109BB}">
      <dgm:prSet/>
      <dgm:spPr/>
      <dgm:t>
        <a:bodyPr/>
        <a:lstStyle/>
        <a:p>
          <a:endParaRPr lang="en-US"/>
        </a:p>
      </dgm:t>
    </dgm:pt>
    <dgm:pt modelId="{E7DC0BB6-617B-4460-9649-2EA76928E1DB}" type="pres">
      <dgm:prSet presAssocID="{599FA2DD-B284-4447-B019-A26A0FC5BD0B}" presName="compositeShape" presStyleCnt="0">
        <dgm:presLayoutVars>
          <dgm:chMax val="2"/>
          <dgm:dir/>
          <dgm:resizeHandles val="exact"/>
        </dgm:presLayoutVars>
      </dgm:prSet>
      <dgm:spPr/>
    </dgm:pt>
    <dgm:pt modelId="{6738A825-C1BB-45FB-94F1-2C243BCD3B81}" type="pres">
      <dgm:prSet presAssocID="{599FA2DD-B284-4447-B019-A26A0FC5BD0B}" presName="divider" presStyleLbl="fgShp" presStyleIdx="0" presStyleCnt="1"/>
      <dgm:spPr/>
    </dgm:pt>
    <dgm:pt modelId="{148A8E6B-ECBA-4DC6-B933-783F2BF22507}" type="pres">
      <dgm:prSet presAssocID="{05E51C18-8719-47EA-872A-0398E9911E81}" presName="downArrow" presStyleLbl="node1" presStyleIdx="0" presStyleCnt="2"/>
      <dgm:spPr/>
    </dgm:pt>
    <dgm:pt modelId="{5E72D273-776C-42DE-9206-80505DDDF12D}" type="pres">
      <dgm:prSet presAssocID="{05E51C18-8719-47EA-872A-0398E9911E81}" presName="downArrowText" presStyleLbl="revTx" presStyleIdx="0" presStyleCnt="2">
        <dgm:presLayoutVars>
          <dgm:bulletEnabled val="1"/>
        </dgm:presLayoutVars>
      </dgm:prSet>
      <dgm:spPr/>
    </dgm:pt>
    <dgm:pt modelId="{5ECAD54E-F3EF-4666-9077-1A069BD713CB}" type="pres">
      <dgm:prSet presAssocID="{5655A412-46BB-4C07-BD12-3BD3B6E59DFD}" presName="upArrow" presStyleLbl="node1" presStyleIdx="1" presStyleCnt="2"/>
      <dgm:spPr/>
    </dgm:pt>
    <dgm:pt modelId="{27E266E2-E871-4136-A6F2-AD44D3A404C9}" type="pres">
      <dgm:prSet presAssocID="{5655A412-46BB-4C07-BD12-3BD3B6E59DFD}" presName="upArrowText" presStyleLbl="revTx" presStyleIdx="1" presStyleCnt="2">
        <dgm:presLayoutVars>
          <dgm:bulletEnabled val="1"/>
        </dgm:presLayoutVars>
      </dgm:prSet>
      <dgm:spPr/>
    </dgm:pt>
  </dgm:ptLst>
  <dgm:cxnLst>
    <dgm:cxn modelId="{68C2B824-6C47-439E-A2F4-762731C109BB}" srcId="{599FA2DD-B284-4447-B019-A26A0FC5BD0B}" destId="{5655A412-46BB-4C07-BD12-3BD3B6E59DFD}" srcOrd="1" destOrd="0" parTransId="{EE893130-6604-4564-AACF-F8F8651E9B53}" sibTransId="{ED7D5B16-9AB1-41F6-9EC3-FE417DD54044}"/>
    <dgm:cxn modelId="{96342D27-5BB7-4B29-9D60-6624D8041B88}" type="presOf" srcId="{599FA2DD-B284-4447-B019-A26A0FC5BD0B}" destId="{E7DC0BB6-617B-4460-9649-2EA76928E1DB}" srcOrd="0" destOrd="0" presId="urn:microsoft.com/office/officeart/2005/8/layout/arrow3"/>
    <dgm:cxn modelId="{1C680A54-CA13-4AF0-93CE-6869304DF29E}" srcId="{599FA2DD-B284-4447-B019-A26A0FC5BD0B}" destId="{05E51C18-8719-47EA-872A-0398E9911E81}" srcOrd="0" destOrd="0" parTransId="{F51C74E9-4E7B-4CE2-9AE4-7052DB4B2BD3}" sibTransId="{CA2ADA06-8DCA-4330-8610-2953C1549976}"/>
    <dgm:cxn modelId="{A6D36480-D007-46BA-ACF7-203BF61AAF7B}" type="presOf" srcId="{5655A412-46BB-4C07-BD12-3BD3B6E59DFD}" destId="{27E266E2-E871-4136-A6F2-AD44D3A404C9}" srcOrd="0" destOrd="0" presId="urn:microsoft.com/office/officeart/2005/8/layout/arrow3"/>
    <dgm:cxn modelId="{4F223DD7-963C-424C-A0E7-7CFB6F7131CC}" type="presOf" srcId="{05E51C18-8719-47EA-872A-0398E9911E81}" destId="{5E72D273-776C-42DE-9206-80505DDDF12D}" srcOrd="0" destOrd="0" presId="urn:microsoft.com/office/officeart/2005/8/layout/arrow3"/>
    <dgm:cxn modelId="{904D3E68-0DD0-4A36-B47E-89D10A1E815E}" type="presParOf" srcId="{E7DC0BB6-617B-4460-9649-2EA76928E1DB}" destId="{6738A825-C1BB-45FB-94F1-2C243BCD3B81}" srcOrd="0" destOrd="0" presId="urn:microsoft.com/office/officeart/2005/8/layout/arrow3"/>
    <dgm:cxn modelId="{679E229C-EC5F-477F-8068-49A8014ECF64}" type="presParOf" srcId="{E7DC0BB6-617B-4460-9649-2EA76928E1DB}" destId="{148A8E6B-ECBA-4DC6-B933-783F2BF22507}" srcOrd="1" destOrd="0" presId="urn:microsoft.com/office/officeart/2005/8/layout/arrow3"/>
    <dgm:cxn modelId="{D95179FA-4EF8-44A3-8DE6-D02AEF717398}" type="presParOf" srcId="{E7DC0BB6-617B-4460-9649-2EA76928E1DB}" destId="{5E72D273-776C-42DE-9206-80505DDDF12D}" srcOrd="2" destOrd="0" presId="urn:microsoft.com/office/officeart/2005/8/layout/arrow3"/>
    <dgm:cxn modelId="{BCFC6E4D-AFB2-459F-A2C2-F2C7ABE1FC98}" type="presParOf" srcId="{E7DC0BB6-617B-4460-9649-2EA76928E1DB}" destId="{5ECAD54E-F3EF-4666-9077-1A069BD713CB}" srcOrd="3" destOrd="0" presId="urn:microsoft.com/office/officeart/2005/8/layout/arrow3"/>
    <dgm:cxn modelId="{AB729E18-5F2C-441C-BFB4-1E5F7A060C5A}" type="presParOf" srcId="{E7DC0BB6-617B-4460-9649-2EA76928E1DB}" destId="{27E266E2-E871-4136-A6F2-AD44D3A404C9}"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FB7CB23-CF43-45D5-9C2C-3CF8163286DE}" type="doc">
      <dgm:prSet loTypeId="urn:microsoft.com/office/officeart/2011/layout/RadialPictureList" loCatId="officeonline" qsTypeId="urn:microsoft.com/office/officeart/2005/8/quickstyle/simple1" qsCatId="simple" csTypeId="urn:microsoft.com/office/officeart/2005/8/colors/accent1_2" csCatId="accent1" phldr="1"/>
      <dgm:spPr/>
      <dgm:t>
        <a:bodyPr/>
        <a:lstStyle/>
        <a:p>
          <a:endParaRPr lang="en-US"/>
        </a:p>
      </dgm:t>
    </dgm:pt>
    <dgm:pt modelId="{DF9D0533-BE70-45BE-99BB-9B78140A5351}">
      <dgm:prSet phldrT="[Text]"/>
      <dgm:spPr/>
      <dgm:t>
        <a:bodyPr/>
        <a:lstStyle/>
        <a:p>
          <a:r>
            <a:rPr lang="en-US" dirty="0">
              <a:latin typeface="Arial" panose="020B0604020202020204" pitchFamily="34" charset="0"/>
              <a:cs typeface="Arial" panose="020B0604020202020204" pitchFamily="34" charset="0"/>
            </a:rPr>
            <a:t>challenge</a:t>
          </a:r>
        </a:p>
      </dgm:t>
    </dgm:pt>
    <dgm:pt modelId="{908CE994-FD36-492D-A8E5-FE7CCB81E215}" type="parTrans" cxnId="{8436C14E-6B3E-4E6D-B281-5885E7CC14A6}">
      <dgm:prSet/>
      <dgm:spPr/>
      <dgm:t>
        <a:bodyPr/>
        <a:lstStyle/>
        <a:p>
          <a:endParaRPr lang="en-US"/>
        </a:p>
      </dgm:t>
    </dgm:pt>
    <dgm:pt modelId="{BE7648B3-542B-484A-A093-7A13B1CE790B}" type="sibTrans" cxnId="{8436C14E-6B3E-4E6D-B281-5885E7CC14A6}">
      <dgm:prSet/>
      <dgm:spPr/>
      <dgm:t>
        <a:bodyPr/>
        <a:lstStyle/>
        <a:p>
          <a:endParaRPr lang="en-US"/>
        </a:p>
      </dgm:t>
    </dgm:pt>
    <dgm:pt modelId="{6CB2C9F7-B2F3-4194-AB26-2943F5E495A6}">
      <dgm:prSet phldrT="[Text]"/>
      <dgm:spPr/>
      <dgm:t>
        <a:bodyPr/>
        <a:lstStyle/>
        <a:p>
          <a:r>
            <a:rPr lang="en-US" dirty="0">
              <a:latin typeface="Arial" panose="020B0604020202020204" pitchFamily="34" charset="0"/>
              <a:cs typeface="Arial" panose="020B0604020202020204" pitchFamily="34" charset="0"/>
            </a:rPr>
            <a:t>unconscious bias</a:t>
          </a:r>
        </a:p>
      </dgm:t>
    </dgm:pt>
    <dgm:pt modelId="{E7241F0E-E70A-4949-AAAA-A35956ED7B12}" type="parTrans" cxnId="{BB1CD1FA-B794-4DED-84BD-0C7DF80E6C6B}">
      <dgm:prSet/>
      <dgm:spPr/>
      <dgm:t>
        <a:bodyPr/>
        <a:lstStyle/>
        <a:p>
          <a:endParaRPr lang="en-US"/>
        </a:p>
      </dgm:t>
    </dgm:pt>
    <dgm:pt modelId="{E9E1FC57-AE0C-4128-85ED-D36722C291CD}" type="sibTrans" cxnId="{BB1CD1FA-B794-4DED-84BD-0C7DF80E6C6B}">
      <dgm:prSet/>
      <dgm:spPr/>
      <dgm:t>
        <a:bodyPr/>
        <a:lstStyle/>
        <a:p>
          <a:endParaRPr lang="en-US"/>
        </a:p>
      </dgm:t>
    </dgm:pt>
    <dgm:pt modelId="{5D530FD6-1E9F-4BE4-BAE6-9D9D36652FFC}">
      <dgm:prSet phldrT="[Text]"/>
      <dgm:spPr/>
      <dgm:t>
        <a:bodyPr/>
        <a:lstStyle/>
        <a:p>
          <a:r>
            <a:rPr lang="en-US" dirty="0">
              <a:latin typeface="Arial" panose="020B0604020202020204" pitchFamily="34" charset="0"/>
              <a:cs typeface="Arial" panose="020B0604020202020204" pitchFamily="34" charset="0"/>
            </a:rPr>
            <a:t>assumptions</a:t>
          </a:r>
        </a:p>
      </dgm:t>
    </dgm:pt>
    <dgm:pt modelId="{2D7BAD62-DEC5-41A0-A757-2CF8B14BBAEB}" type="parTrans" cxnId="{BA79503C-6CDD-4A54-A08A-F36A1BFF88FA}">
      <dgm:prSet/>
      <dgm:spPr/>
      <dgm:t>
        <a:bodyPr/>
        <a:lstStyle/>
        <a:p>
          <a:endParaRPr lang="en-US"/>
        </a:p>
      </dgm:t>
    </dgm:pt>
    <dgm:pt modelId="{20382ADB-10F3-4B21-9F67-E9F03103CF2B}" type="sibTrans" cxnId="{BA79503C-6CDD-4A54-A08A-F36A1BFF88FA}">
      <dgm:prSet/>
      <dgm:spPr/>
      <dgm:t>
        <a:bodyPr/>
        <a:lstStyle/>
        <a:p>
          <a:endParaRPr lang="en-US"/>
        </a:p>
      </dgm:t>
    </dgm:pt>
    <dgm:pt modelId="{4B9E6E99-964E-4ED2-86DB-5B139401EC6C}">
      <dgm:prSet phldrT="[Text]"/>
      <dgm:spPr/>
      <dgm:t>
        <a:bodyPr/>
        <a:lstStyle/>
        <a:p>
          <a:r>
            <a:rPr lang="en-US" dirty="0">
              <a:latin typeface="Arial" panose="020B0604020202020204" pitchFamily="34" charset="0"/>
              <a:cs typeface="Arial" panose="020B0604020202020204" pitchFamily="34" charset="0"/>
            </a:rPr>
            <a:t>prejudice</a:t>
          </a:r>
        </a:p>
      </dgm:t>
    </dgm:pt>
    <dgm:pt modelId="{8DF84966-F555-4679-A97A-F05615491346}" type="parTrans" cxnId="{D4B087CE-20F8-4DF9-9929-02DD15914334}">
      <dgm:prSet/>
      <dgm:spPr/>
      <dgm:t>
        <a:bodyPr/>
        <a:lstStyle/>
        <a:p>
          <a:endParaRPr lang="en-US"/>
        </a:p>
      </dgm:t>
    </dgm:pt>
    <dgm:pt modelId="{FAA155F4-4F02-4206-A7ED-A1FCDAAB3909}" type="sibTrans" cxnId="{D4B087CE-20F8-4DF9-9929-02DD15914334}">
      <dgm:prSet/>
      <dgm:spPr/>
      <dgm:t>
        <a:bodyPr/>
        <a:lstStyle/>
        <a:p>
          <a:endParaRPr lang="en-US"/>
        </a:p>
      </dgm:t>
    </dgm:pt>
    <dgm:pt modelId="{E80C2DC3-FF05-4F4D-9EF1-B0870577A137}" type="pres">
      <dgm:prSet presAssocID="{0FB7CB23-CF43-45D5-9C2C-3CF8163286DE}" presName="Name0" presStyleCnt="0">
        <dgm:presLayoutVars>
          <dgm:chMax val="1"/>
          <dgm:chPref val="1"/>
          <dgm:dir/>
          <dgm:resizeHandles/>
        </dgm:presLayoutVars>
      </dgm:prSet>
      <dgm:spPr/>
    </dgm:pt>
    <dgm:pt modelId="{F768D79A-0B51-499D-9AE4-FFE677760C0B}" type="pres">
      <dgm:prSet presAssocID="{DF9D0533-BE70-45BE-99BB-9B78140A5351}" presName="Parent" presStyleLbl="node1" presStyleIdx="0" presStyleCnt="2">
        <dgm:presLayoutVars>
          <dgm:chMax val="4"/>
          <dgm:chPref val="3"/>
        </dgm:presLayoutVars>
      </dgm:prSet>
      <dgm:spPr/>
    </dgm:pt>
    <dgm:pt modelId="{58091680-B887-46D8-8203-6856A4314E37}" type="pres">
      <dgm:prSet presAssocID="{6CB2C9F7-B2F3-4194-AB26-2943F5E495A6}" presName="Accent" presStyleLbl="node1" presStyleIdx="1" presStyleCnt="2"/>
      <dgm:spPr/>
    </dgm:pt>
    <dgm:pt modelId="{FD4DFA5B-B27B-4305-AA49-0608F3A2974A}" type="pres">
      <dgm:prSet presAssocID="{6CB2C9F7-B2F3-4194-AB26-2943F5E495A6}" presName="Image1"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DB5EC671-1C42-4CF3-B00D-E33E16BECFD4}" type="pres">
      <dgm:prSet presAssocID="{6CB2C9F7-B2F3-4194-AB26-2943F5E495A6}" presName="Child1" presStyleLbl="revTx" presStyleIdx="0" presStyleCnt="3">
        <dgm:presLayoutVars>
          <dgm:chMax val="0"/>
          <dgm:chPref val="0"/>
          <dgm:bulletEnabled val="1"/>
        </dgm:presLayoutVars>
      </dgm:prSet>
      <dgm:spPr/>
    </dgm:pt>
    <dgm:pt modelId="{0A03448E-C6B0-4779-9EBE-8F1C9E7F048A}" type="pres">
      <dgm:prSet presAssocID="{5D530FD6-1E9F-4BE4-BAE6-9D9D36652FFC}" presName="Image2" presStyleCnt="0"/>
      <dgm:spPr/>
    </dgm:pt>
    <dgm:pt modelId="{72D5D595-8F64-4729-B0D6-8C4F7817F762}" type="pres">
      <dgm:prSet presAssocID="{5D530FD6-1E9F-4BE4-BAE6-9D9D36652FFC}" presName="Image"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3F2F93C5-9D1A-4420-86AC-7D01A75A1CFC}" type="pres">
      <dgm:prSet presAssocID="{5D530FD6-1E9F-4BE4-BAE6-9D9D36652FFC}" presName="Child2" presStyleLbl="revTx" presStyleIdx="1" presStyleCnt="3">
        <dgm:presLayoutVars>
          <dgm:chMax val="0"/>
          <dgm:chPref val="0"/>
          <dgm:bulletEnabled val="1"/>
        </dgm:presLayoutVars>
      </dgm:prSet>
      <dgm:spPr/>
    </dgm:pt>
    <dgm:pt modelId="{4EA9B8E3-D76E-441B-A9F0-641FAAF800CC}" type="pres">
      <dgm:prSet presAssocID="{4B9E6E99-964E-4ED2-86DB-5B139401EC6C}" presName="Image3" presStyleCnt="0"/>
      <dgm:spPr/>
    </dgm:pt>
    <dgm:pt modelId="{8537C10E-6A27-45AC-9856-2CECB563A511}" type="pres">
      <dgm:prSet presAssocID="{4B9E6E99-964E-4ED2-86DB-5B139401EC6C}" presName="Image"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DEA25ED7-8CDC-4C9D-9B52-B46BD22D7BA7}" type="pres">
      <dgm:prSet presAssocID="{4B9E6E99-964E-4ED2-86DB-5B139401EC6C}" presName="Child3" presStyleLbl="revTx" presStyleIdx="2" presStyleCnt="3">
        <dgm:presLayoutVars>
          <dgm:chMax val="0"/>
          <dgm:chPref val="0"/>
          <dgm:bulletEnabled val="1"/>
        </dgm:presLayoutVars>
      </dgm:prSet>
      <dgm:spPr/>
    </dgm:pt>
  </dgm:ptLst>
  <dgm:cxnLst>
    <dgm:cxn modelId="{BA79503C-6CDD-4A54-A08A-F36A1BFF88FA}" srcId="{DF9D0533-BE70-45BE-99BB-9B78140A5351}" destId="{5D530FD6-1E9F-4BE4-BAE6-9D9D36652FFC}" srcOrd="1" destOrd="0" parTransId="{2D7BAD62-DEC5-41A0-A757-2CF8B14BBAEB}" sibTransId="{20382ADB-10F3-4B21-9F67-E9F03103CF2B}"/>
    <dgm:cxn modelId="{1CC5F33F-77A6-4DA8-89BA-AA3C7FC0E320}" type="presOf" srcId="{6CB2C9F7-B2F3-4194-AB26-2943F5E495A6}" destId="{DB5EC671-1C42-4CF3-B00D-E33E16BECFD4}" srcOrd="0" destOrd="0" presId="urn:microsoft.com/office/officeart/2011/layout/RadialPictureList"/>
    <dgm:cxn modelId="{1D44C04D-00B0-4F66-80C3-A0E924E76DB8}" type="presOf" srcId="{DF9D0533-BE70-45BE-99BB-9B78140A5351}" destId="{F768D79A-0B51-499D-9AE4-FFE677760C0B}" srcOrd="0" destOrd="0" presId="urn:microsoft.com/office/officeart/2011/layout/RadialPictureList"/>
    <dgm:cxn modelId="{8436C14E-6B3E-4E6D-B281-5885E7CC14A6}" srcId="{0FB7CB23-CF43-45D5-9C2C-3CF8163286DE}" destId="{DF9D0533-BE70-45BE-99BB-9B78140A5351}" srcOrd="0" destOrd="0" parTransId="{908CE994-FD36-492D-A8E5-FE7CCB81E215}" sibTransId="{BE7648B3-542B-484A-A093-7A13B1CE790B}"/>
    <dgm:cxn modelId="{4CFDEA4E-7F8A-4A14-8B20-C334AEBC6C33}" type="presOf" srcId="{5D530FD6-1E9F-4BE4-BAE6-9D9D36652FFC}" destId="{3F2F93C5-9D1A-4420-86AC-7D01A75A1CFC}" srcOrd="0" destOrd="0" presId="urn:microsoft.com/office/officeart/2011/layout/RadialPictureList"/>
    <dgm:cxn modelId="{7431C16F-89D5-4131-AAF3-66A2243E879D}" type="presOf" srcId="{0FB7CB23-CF43-45D5-9C2C-3CF8163286DE}" destId="{E80C2DC3-FF05-4F4D-9EF1-B0870577A137}" srcOrd="0" destOrd="0" presId="urn:microsoft.com/office/officeart/2011/layout/RadialPictureList"/>
    <dgm:cxn modelId="{07FF0E53-D1FA-474A-8EFA-3870B9C4ABF2}" type="presOf" srcId="{4B9E6E99-964E-4ED2-86DB-5B139401EC6C}" destId="{DEA25ED7-8CDC-4C9D-9B52-B46BD22D7BA7}" srcOrd="0" destOrd="0" presId="urn:microsoft.com/office/officeart/2011/layout/RadialPictureList"/>
    <dgm:cxn modelId="{D4B087CE-20F8-4DF9-9929-02DD15914334}" srcId="{DF9D0533-BE70-45BE-99BB-9B78140A5351}" destId="{4B9E6E99-964E-4ED2-86DB-5B139401EC6C}" srcOrd="2" destOrd="0" parTransId="{8DF84966-F555-4679-A97A-F05615491346}" sibTransId="{FAA155F4-4F02-4206-A7ED-A1FCDAAB3909}"/>
    <dgm:cxn modelId="{BB1CD1FA-B794-4DED-84BD-0C7DF80E6C6B}" srcId="{DF9D0533-BE70-45BE-99BB-9B78140A5351}" destId="{6CB2C9F7-B2F3-4194-AB26-2943F5E495A6}" srcOrd="0" destOrd="0" parTransId="{E7241F0E-E70A-4949-AAAA-A35956ED7B12}" sibTransId="{E9E1FC57-AE0C-4128-85ED-D36722C291CD}"/>
    <dgm:cxn modelId="{4080ED8B-72F7-44A2-A72B-3F57FA7A54ED}" type="presParOf" srcId="{E80C2DC3-FF05-4F4D-9EF1-B0870577A137}" destId="{F768D79A-0B51-499D-9AE4-FFE677760C0B}" srcOrd="0" destOrd="0" presId="urn:microsoft.com/office/officeart/2011/layout/RadialPictureList"/>
    <dgm:cxn modelId="{4CB59382-805C-42C6-8C6A-6A98AC05883D}" type="presParOf" srcId="{E80C2DC3-FF05-4F4D-9EF1-B0870577A137}" destId="{58091680-B887-46D8-8203-6856A4314E37}" srcOrd="1" destOrd="0" presId="urn:microsoft.com/office/officeart/2011/layout/RadialPictureList"/>
    <dgm:cxn modelId="{4148FE5E-1495-40C7-923E-4D8CC24C9CCB}" type="presParOf" srcId="{E80C2DC3-FF05-4F4D-9EF1-B0870577A137}" destId="{FD4DFA5B-B27B-4305-AA49-0608F3A2974A}" srcOrd="2" destOrd="0" presId="urn:microsoft.com/office/officeart/2011/layout/RadialPictureList"/>
    <dgm:cxn modelId="{7301908A-09B6-4E6E-862E-E90B9EFC31F7}" type="presParOf" srcId="{E80C2DC3-FF05-4F4D-9EF1-B0870577A137}" destId="{DB5EC671-1C42-4CF3-B00D-E33E16BECFD4}" srcOrd="3" destOrd="0" presId="urn:microsoft.com/office/officeart/2011/layout/RadialPictureList"/>
    <dgm:cxn modelId="{9452E0B2-4E8B-4081-ADBB-D92DAD1B8DE7}" type="presParOf" srcId="{E80C2DC3-FF05-4F4D-9EF1-B0870577A137}" destId="{0A03448E-C6B0-4779-9EBE-8F1C9E7F048A}" srcOrd="4" destOrd="0" presId="urn:microsoft.com/office/officeart/2011/layout/RadialPictureList"/>
    <dgm:cxn modelId="{F972CE07-78AC-4016-97DB-517DE0E73D41}" type="presParOf" srcId="{0A03448E-C6B0-4779-9EBE-8F1C9E7F048A}" destId="{72D5D595-8F64-4729-B0D6-8C4F7817F762}" srcOrd="0" destOrd="0" presId="urn:microsoft.com/office/officeart/2011/layout/RadialPictureList"/>
    <dgm:cxn modelId="{2088F875-224A-4BC1-81B6-EB0C2523F562}" type="presParOf" srcId="{E80C2DC3-FF05-4F4D-9EF1-B0870577A137}" destId="{3F2F93C5-9D1A-4420-86AC-7D01A75A1CFC}" srcOrd="5" destOrd="0" presId="urn:microsoft.com/office/officeart/2011/layout/RadialPictureList"/>
    <dgm:cxn modelId="{1C2A043E-D36C-4218-BB47-4D29F4F9540F}" type="presParOf" srcId="{E80C2DC3-FF05-4F4D-9EF1-B0870577A137}" destId="{4EA9B8E3-D76E-441B-A9F0-641FAAF800CC}" srcOrd="6" destOrd="0" presId="urn:microsoft.com/office/officeart/2011/layout/RadialPictureList"/>
    <dgm:cxn modelId="{74E92AB3-E764-400C-B717-85F75B0215FE}" type="presParOf" srcId="{4EA9B8E3-D76E-441B-A9F0-641FAAF800CC}" destId="{8537C10E-6A27-45AC-9856-2CECB563A511}" srcOrd="0" destOrd="0" presId="urn:microsoft.com/office/officeart/2011/layout/RadialPictureList"/>
    <dgm:cxn modelId="{151B5CCB-77A0-4A99-8B56-384A870E10B8}" type="presParOf" srcId="{E80C2DC3-FF05-4F4D-9EF1-B0870577A137}" destId="{DEA25ED7-8CDC-4C9D-9B52-B46BD22D7BA7}" srcOrd="7" destOrd="0" presId="urn:microsoft.com/office/officeart/2011/layout/RadialPictur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8D9AB0D-B6D9-469E-B4CE-229514DFBABE}" type="doc">
      <dgm:prSet loTypeId="urn:microsoft.com/office/officeart/2005/8/layout/cycle6" loCatId="cycle" qsTypeId="urn:microsoft.com/office/officeart/2005/8/quickstyle/3d3" qsCatId="3D" csTypeId="urn:microsoft.com/office/officeart/2005/8/colors/accent1_2" csCatId="accent1" phldr="1"/>
      <dgm:spPr/>
      <dgm:t>
        <a:bodyPr/>
        <a:lstStyle/>
        <a:p>
          <a:endParaRPr lang="en-US"/>
        </a:p>
      </dgm:t>
    </dgm:pt>
    <dgm:pt modelId="{DBDD6CB0-A05B-4D8A-A6D2-71B17E289EA8}">
      <dgm:prSet phldrT="[Text]"/>
      <dgm:spPr/>
      <dgm:t>
        <a:bodyPr/>
        <a:lstStyle/>
        <a:p>
          <a:r>
            <a:rPr lang="en-US" dirty="0">
              <a:latin typeface="Arial" panose="020B0604020202020204" pitchFamily="34" charset="0"/>
              <a:cs typeface="Arial" panose="020B0604020202020204" pitchFamily="34" charset="0"/>
            </a:rPr>
            <a:t>listening</a:t>
          </a:r>
        </a:p>
      </dgm:t>
    </dgm:pt>
    <dgm:pt modelId="{6AC60A70-AF8C-4358-A2DB-D0259126D9DD}" type="parTrans" cxnId="{5EFED8AC-F325-4554-858A-418AD39A28F5}">
      <dgm:prSet/>
      <dgm:spPr/>
      <dgm:t>
        <a:bodyPr/>
        <a:lstStyle/>
        <a:p>
          <a:endParaRPr lang="en-US"/>
        </a:p>
      </dgm:t>
    </dgm:pt>
    <dgm:pt modelId="{0DBBA724-9685-46C8-95C4-22751582410D}" type="sibTrans" cxnId="{5EFED8AC-F325-4554-858A-418AD39A28F5}">
      <dgm:prSet/>
      <dgm:spPr/>
      <dgm:t>
        <a:bodyPr/>
        <a:lstStyle/>
        <a:p>
          <a:endParaRPr lang="en-US"/>
        </a:p>
      </dgm:t>
    </dgm:pt>
    <dgm:pt modelId="{9E410DFA-C7D4-476A-82FF-8856A906D11C}">
      <dgm:prSet phldrT="[Text]"/>
      <dgm:spPr/>
      <dgm:t>
        <a:bodyPr/>
        <a:lstStyle/>
        <a:p>
          <a:r>
            <a:rPr lang="en-US" dirty="0">
              <a:latin typeface="Arial" panose="020B0604020202020204" pitchFamily="34" charset="0"/>
              <a:cs typeface="Arial" panose="020B0604020202020204" pitchFamily="34" charset="0"/>
            </a:rPr>
            <a:t>respect</a:t>
          </a:r>
        </a:p>
      </dgm:t>
    </dgm:pt>
    <dgm:pt modelId="{F0706418-D4EC-4FA1-8526-7B81C297CDC4}" type="parTrans" cxnId="{344D5E6C-5126-41D4-BE31-644E37C3AF3D}">
      <dgm:prSet/>
      <dgm:spPr/>
      <dgm:t>
        <a:bodyPr/>
        <a:lstStyle/>
        <a:p>
          <a:endParaRPr lang="en-US"/>
        </a:p>
      </dgm:t>
    </dgm:pt>
    <dgm:pt modelId="{915FE7CF-B94A-4675-81E6-DCEDC1CB7B17}" type="sibTrans" cxnId="{344D5E6C-5126-41D4-BE31-644E37C3AF3D}">
      <dgm:prSet/>
      <dgm:spPr/>
      <dgm:t>
        <a:bodyPr/>
        <a:lstStyle/>
        <a:p>
          <a:endParaRPr lang="en-US"/>
        </a:p>
      </dgm:t>
    </dgm:pt>
    <dgm:pt modelId="{54A50E56-841F-4A28-B2D3-169538C71330}">
      <dgm:prSet phldrT="[Text]"/>
      <dgm:spPr/>
      <dgm:t>
        <a:bodyPr/>
        <a:lstStyle/>
        <a:p>
          <a:r>
            <a:rPr lang="en-US" dirty="0">
              <a:latin typeface="Arial" panose="020B0604020202020204" pitchFamily="34" charset="0"/>
              <a:cs typeface="Arial" panose="020B0604020202020204" pitchFamily="34" charset="0"/>
            </a:rPr>
            <a:t>seeking to understand</a:t>
          </a:r>
        </a:p>
      </dgm:t>
    </dgm:pt>
    <dgm:pt modelId="{3EF5F849-11C8-4E88-9356-FFB2F9FA1498}" type="parTrans" cxnId="{A5BE5AD7-CE77-4E3F-9F91-19DCDEE065AA}">
      <dgm:prSet/>
      <dgm:spPr/>
      <dgm:t>
        <a:bodyPr/>
        <a:lstStyle/>
        <a:p>
          <a:endParaRPr lang="en-US"/>
        </a:p>
      </dgm:t>
    </dgm:pt>
    <dgm:pt modelId="{F3297BB3-B3BB-4079-AC37-12B78FAAA6AB}" type="sibTrans" cxnId="{A5BE5AD7-CE77-4E3F-9F91-19DCDEE065AA}">
      <dgm:prSet/>
      <dgm:spPr/>
      <dgm:t>
        <a:bodyPr/>
        <a:lstStyle/>
        <a:p>
          <a:endParaRPr lang="en-US"/>
        </a:p>
      </dgm:t>
    </dgm:pt>
    <dgm:pt modelId="{4BFBD1B6-1022-4514-BC52-C7763124C0DE}">
      <dgm:prSet phldrT="[Text]"/>
      <dgm:spPr/>
      <dgm:t>
        <a:bodyPr/>
        <a:lstStyle/>
        <a:p>
          <a:r>
            <a:rPr lang="en-US" dirty="0">
              <a:latin typeface="Arial" panose="020B0604020202020204" pitchFamily="34" charset="0"/>
              <a:cs typeface="Arial" panose="020B0604020202020204" pitchFamily="34" charset="0"/>
            </a:rPr>
            <a:t>authenticity</a:t>
          </a:r>
        </a:p>
      </dgm:t>
    </dgm:pt>
    <dgm:pt modelId="{5ACE28AE-7879-4E0F-8D72-38C52E587D54}" type="parTrans" cxnId="{0D56342B-6842-424D-92D7-56EEA551CA71}">
      <dgm:prSet/>
      <dgm:spPr/>
      <dgm:t>
        <a:bodyPr/>
        <a:lstStyle/>
        <a:p>
          <a:endParaRPr lang="en-US"/>
        </a:p>
      </dgm:t>
    </dgm:pt>
    <dgm:pt modelId="{6EC3AEA1-8720-489F-8F42-ED6B801E38D4}" type="sibTrans" cxnId="{0D56342B-6842-424D-92D7-56EEA551CA71}">
      <dgm:prSet/>
      <dgm:spPr/>
      <dgm:t>
        <a:bodyPr/>
        <a:lstStyle/>
        <a:p>
          <a:endParaRPr lang="en-US"/>
        </a:p>
      </dgm:t>
    </dgm:pt>
    <dgm:pt modelId="{95AD7DC3-0C44-446C-99DE-1EC2BAAAEB41}">
      <dgm:prSet phldrT="[Text]"/>
      <dgm:spPr/>
      <dgm:t>
        <a:bodyPr/>
        <a:lstStyle/>
        <a:p>
          <a:r>
            <a:rPr lang="en-US" dirty="0">
              <a:latin typeface="Arial" panose="020B0604020202020204" pitchFamily="34" charset="0"/>
              <a:cs typeface="Arial" panose="020B0604020202020204" pitchFamily="34" charset="0"/>
            </a:rPr>
            <a:t>power with</a:t>
          </a:r>
        </a:p>
      </dgm:t>
    </dgm:pt>
    <dgm:pt modelId="{6A16CAA7-E587-48C7-9B0D-1B2F399D3616}" type="parTrans" cxnId="{9850BAA1-8BFD-41A2-9AE2-5966A1E1E25A}">
      <dgm:prSet/>
      <dgm:spPr/>
      <dgm:t>
        <a:bodyPr/>
        <a:lstStyle/>
        <a:p>
          <a:endParaRPr lang="en-US"/>
        </a:p>
      </dgm:t>
    </dgm:pt>
    <dgm:pt modelId="{711D1DF1-D55E-4755-8F72-B3B77C6A97E4}" type="sibTrans" cxnId="{9850BAA1-8BFD-41A2-9AE2-5966A1E1E25A}">
      <dgm:prSet/>
      <dgm:spPr/>
      <dgm:t>
        <a:bodyPr/>
        <a:lstStyle/>
        <a:p>
          <a:endParaRPr lang="en-US"/>
        </a:p>
      </dgm:t>
    </dgm:pt>
    <dgm:pt modelId="{B95DAD2B-CB3F-41AC-95A1-39ED9D799D09}" type="pres">
      <dgm:prSet presAssocID="{C8D9AB0D-B6D9-469E-B4CE-229514DFBABE}" presName="cycle" presStyleCnt="0">
        <dgm:presLayoutVars>
          <dgm:dir/>
          <dgm:resizeHandles val="exact"/>
        </dgm:presLayoutVars>
      </dgm:prSet>
      <dgm:spPr/>
    </dgm:pt>
    <dgm:pt modelId="{0B89C2CD-1F5B-4EAF-8985-85D124BA5B2D}" type="pres">
      <dgm:prSet presAssocID="{DBDD6CB0-A05B-4D8A-A6D2-71B17E289EA8}" presName="node" presStyleLbl="node1" presStyleIdx="0" presStyleCnt="5">
        <dgm:presLayoutVars>
          <dgm:bulletEnabled val="1"/>
        </dgm:presLayoutVars>
      </dgm:prSet>
      <dgm:spPr/>
    </dgm:pt>
    <dgm:pt modelId="{A6721C6E-D561-4A4E-AB52-0F3E1327A253}" type="pres">
      <dgm:prSet presAssocID="{DBDD6CB0-A05B-4D8A-A6D2-71B17E289EA8}" presName="spNode" presStyleCnt="0"/>
      <dgm:spPr/>
    </dgm:pt>
    <dgm:pt modelId="{012526D4-1692-40FF-BFC3-46EF331D13F7}" type="pres">
      <dgm:prSet presAssocID="{0DBBA724-9685-46C8-95C4-22751582410D}" presName="sibTrans" presStyleLbl="sibTrans1D1" presStyleIdx="0" presStyleCnt="5"/>
      <dgm:spPr/>
    </dgm:pt>
    <dgm:pt modelId="{8645270B-9594-44F2-B71C-B214850800A7}" type="pres">
      <dgm:prSet presAssocID="{9E410DFA-C7D4-476A-82FF-8856A906D11C}" presName="node" presStyleLbl="node1" presStyleIdx="1" presStyleCnt="5">
        <dgm:presLayoutVars>
          <dgm:bulletEnabled val="1"/>
        </dgm:presLayoutVars>
      </dgm:prSet>
      <dgm:spPr/>
    </dgm:pt>
    <dgm:pt modelId="{C5D906ED-B9E1-487A-A05B-B4ED0377947A}" type="pres">
      <dgm:prSet presAssocID="{9E410DFA-C7D4-476A-82FF-8856A906D11C}" presName="spNode" presStyleCnt="0"/>
      <dgm:spPr/>
    </dgm:pt>
    <dgm:pt modelId="{184F3BCB-288C-4430-9D9B-05EF7D858A7E}" type="pres">
      <dgm:prSet presAssocID="{915FE7CF-B94A-4675-81E6-DCEDC1CB7B17}" presName="sibTrans" presStyleLbl="sibTrans1D1" presStyleIdx="1" presStyleCnt="5"/>
      <dgm:spPr/>
    </dgm:pt>
    <dgm:pt modelId="{7722DB5A-B2F0-4715-9C79-C62357E9635E}" type="pres">
      <dgm:prSet presAssocID="{54A50E56-841F-4A28-B2D3-169538C71330}" presName="node" presStyleLbl="node1" presStyleIdx="2" presStyleCnt="5">
        <dgm:presLayoutVars>
          <dgm:bulletEnabled val="1"/>
        </dgm:presLayoutVars>
      </dgm:prSet>
      <dgm:spPr/>
    </dgm:pt>
    <dgm:pt modelId="{6C6D4E56-2586-4C2B-A659-232C70E4B90C}" type="pres">
      <dgm:prSet presAssocID="{54A50E56-841F-4A28-B2D3-169538C71330}" presName="spNode" presStyleCnt="0"/>
      <dgm:spPr/>
    </dgm:pt>
    <dgm:pt modelId="{7088D892-70A2-4AD8-BC24-3B96B18273A5}" type="pres">
      <dgm:prSet presAssocID="{F3297BB3-B3BB-4079-AC37-12B78FAAA6AB}" presName="sibTrans" presStyleLbl="sibTrans1D1" presStyleIdx="2" presStyleCnt="5"/>
      <dgm:spPr/>
    </dgm:pt>
    <dgm:pt modelId="{2BDD70AB-29E2-4F93-8F88-A99B2A8BD296}" type="pres">
      <dgm:prSet presAssocID="{4BFBD1B6-1022-4514-BC52-C7763124C0DE}" presName="node" presStyleLbl="node1" presStyleIdx="3" presStyleCnt="5">
        <dgm:presLayoutVars>
          <dgm:bulletEnabled val="1"/>
        </dgm:presLayoutVars>
      </dgm:prSet>
      <dgm:spPr/>
    </dgm:pt>
    <dgm:pt modelId="{1037EB6C-4310-410E-AF3B-EC44AE121F9C}" type="pres">
      <dgm:prSet presAssocID="{4BFBD1B6-1022-4514-BC52-C7763124C0DE}" presName="spNode" presStyleCnt="0"/>
      <dgm:spPr/>
    </dgm:pt>
    <dgm:pt modelId="{06077EF8-61E4-481F-B0A2-0620B833D37B}" type="pres">
      <dgm:prSet presAssocID="{6EC3AEA1-8720-489F-8F42-ED6B801E38D4}" presName="sibTrans" presStyleLbl="sibTrans1D1" presStyleIdx="3" presStyleCnt="5"/>
      <dgm:spPr/>
    </dgm:pt>
    <dgm:pt modelId="{3D557926-4A79-41AD-A415-9EE57FA23F1F}" type="pres">
      <dgm:prSet presAssocID="{95AD7DC3-0C44-446C-99DE-1EC2BAAAEB41}" presName="node" presStyleLbl="node1" presStyleIdx="4" presStyleCnt="5" custRadScaleRad="99000" custRadScaleInc="1169">
        <dgm:presLayoutVars>
          <dgm:bulletEnabled val="1"/>
        </dgm:presLayoutVars>
      </dgm:prSet>
      <dgm:spPr/>
    </dgm:pt>
    <dgm:pt modelId="{187ECB94-DBAB-4AD0-AA80-B1E0CD229A3A}" type="pres">
      <dgm:prSet presAssocID="{95AD7DC3-0C44-446C-99DE-1EC2BAAAEB41}" presName="spNode" presStyleCnt="0"/>
      <dgm:spPr/>
    </dgm:pt>
    <dgm:pt modelId="{1ED6468F-FE08-4312-9C33-EBDE8F808C59}" type="pres">
      <dgm:prSet presAssocID="{711D1DF1-D55E-4755-8F72-B3B77C6A97E4}" presName="sibTrans" presStyleLbl="sibTrans1D1" presStyleIdx="4" presStyleCnt="5"/>
      <dgm:spPr/>
    </dgm:pt>
  </dgm:ptLst>
  <dgm:cxnLst>
    <dgm:cxn modelId="{0D56342B-6842-424D-92D7-56EEA551CA71}" srcId="{C8D9AB0D-B6D9-469E-B4CE-229514DFBABE}" destId="{4BFBD1B6-1022-4514-BC52-C7763124C0DE}" srcOrd="3" destOrd="0" parTransId="{5ACE28AE-7879-4E0F-8D72-38C52E587D54}" sibTransId="{6EC3AEA1-8720-489F-8F42-ED6B801E38D4}"/>
    <dgm:cxn modelId="{B5C4A836-FC8D-46D7-8ADF-E072414AE548}" type="presOf" srcId="{95AD7DC3-0C44-446C-99DE-1EC2BAAAEB41}" destId="{3D557926-4A79-41AD-A415-9EE57FA23F1F}" srcOrd="0" destOrd="0" presId="urn:microsoft.com/office/officeart/2005/8/layout/cycle6"/>
    <dgm:cxn modelId="{0B51B95E-39E0-45FD-8CC1-79185960EA3F}" type="presOf" srcId="{9E410DFA-C7D4-476A-82FF-8856A906D11C}" destId="{8645270B-9594-44F2-B71C-B214850800A7}" srcOrd="0" destOrd="0" presId="urn:microsoft.com/office/officeart/2005/8/layout/cycle6"/>
    <dgm:cxn modelId="{136DFF45-9EE5-44F4-BE7E-D7E762146915}" type="presOf" srcId="{4BFBD1B6-1022-4514-BC52-C7763124C0DE}" destId="{2BDD70AB-29E2-4F93-8F88-A99B2A8BD296}" srcOrd="0" destOrd="0" presId="urn:microsoft.com/office/officeart/2005/8/layout/cycle6"/>
    <dgm:cxn modelId="{63F1FE69-B4C9-4B17-8923-BF0AD76B08C5}" type="presOf" srcId="{F3297BB3-B3BB-4079-AC37-12B78FAAA6AB}" destId="{7088D892-70A2-4AD8-BC24-3B96B18273A5}" srcOrd="0" destOrd="0" presId="urn:microsoft.com/office/officeart/2005/8/layout/cycle6"/>
    <dgm:cxn modelId="{95F1FF49-C1C7-40F4-954A-4420C2C8F1F0}" type="presOf" srcId="{C8D9AB0D-B6D9-469E-B4CE-229514DFBABE}" destId="{B95DAD2B-CB3F-41AC-95A1-39ED9D799D09}" srcOrd="0" destOrd="0" presId="urn:microsoft.com/office/officeart/2005/8/layout/cycle6"/>
    <dgm:cxn modelId="{344D5E6C-5126-41D4-BE31-644E37C3AF3D}" srcId="{C8D9AB0D-B6D9-469E-B4CE-229514DFBABE}" destId="{9E410DFA-C7D4-476A-82FF-8856A906D11C}" srcOrd="1" destOrd="0" parTransId="{F0706418-D4EC-4FA1-8526-7B81C297CDC4}" sibTransId="{915FE7CF-B94A-4675-81E6-DCEDC1CB7B17}"/>
    <dgm:cxn modelId="{1A6ADC50-8DE6-402B-ABB4-E0E8092789C2}" type="presOf" srcId="{6EC3AEA1-8720-489F-8F42-ED6B801E38D4}" destId="{06077EF8-61E4-481F-B0A2-0620B833D37B}" srcOrd="0" destOrd="0" presId="urn:microsoft.com/office/officeart/2005/8/layout/cycle6"/>
    <dgm:cxn modelId="{4E587D57-15E8-447F-BDFC-AA224C7D717D}" type="presOf" srcId="{711D1DF1-D55E-4755-8F72-B3B77C6A97E4}" destId="{1ED6468F-FE08-4312-9C33-EBDE8F808C59}" srcOrd="0" destOrd="0" presId="urn:microsoft.com/office/officeart/2005/8/layout/cycle6"/>
    <dgm:cxn modelId="{0139DD9E-8873-4C97-BF3F-C500E8C61821}" type="presOf" srcId="{0DBBA724-9685-46C8-95C4-22751582410D}" destId="{012526D4-1692-40FF-BFC3-46EF331D13F7}" srcOrd="0" destOrd="0" presId="urn:microsoft.com/office/officeart/2005/8/layout/cycle6"/>
    <dgm:cxn modelId="{9850BAA1-8BFD-41A2-9AE2-5966A1E1E25A}" srcId="{C8D9AB0D-B6D9-469E-B4CE-229514DFBABE}" destId="{95AD7DC3-0C44-446C-99DE-1EC2BAAAEB41}" srcOrd="4" destOrd="0" parTransId="{6A16CAA7-E587-48C7-9B0D-1B2F399D3616}" sibTransId="{711D1DF1-D55E-4755-8F72-B3B77C6A97E4}"/>
    <dgm:cxn modelId="{5EFED8AC-F325-4554-858A-418AD39A28F5}" srcId="{C8D9AB0D-B6D9-469E-B4CE-229514DFBABE}" destId="{DBDD6CB0-A05B-4D8A-A6D2-71B17E289EA8}" srcOrd="0" destOrd="0" parTransId="{6AC60A70-AF8C-4358-A2DB-D0259126D9DD}" sibTransId="{0DBBA724-9685-46C8-95C4-22751582410D}"/>
    <dgm:cxn modelId="{A5BE5AD7-CE77-4E3F-9F91-19DCDEE065AA}" srcId="{C8D9AB0D-B6D9-469E-B4CE-229514DFBABE}" destId="{54A50E56-841F-4A28-B2D3-169538C71330}" srcOrd="2" destOrd="0" parTransId="{3EF5F849-11C8-4E88-9356-FFB2F9FA1498}" sibTransId="{F3297BB3-B3BB-4079-AC37-12B78FAAA6AB}"/>
    <dgm:cxn modelId="{7740A3DF-E72E-454B-A5CE-61B1E2F9619C}" type="presOf" srcId="{915FE7CF-B94A-4675-81E6-DCEDC1CB7B17}" destId="{184F3BCB-288C-4430-9D9B-05EF7D858A7E}" srcOrd="0" destOrd="0" presId="urn:microsoft.com/office/officeart/2005/8/layout/cycle6"/>
    <dgm:cxn modelId="{B74907E6-4B88-446F-8F6F-6B38CF2C04D8}" type="presOf" srcId="{54A50E56-841F-4A28-B2D3-169538C71330}" destId="{7722DB5A-B2F0-4715-9C79-C62357E9635E}" srcOrd="0" destOrd="0" presId="urn:microsoft.com/office/officeart/2005/8/layout/cycle6"/>
    <dgm:cxn modelId="{930B38FB-C043-4873-9C14-F6F50533506F}" type="presOf" srcId="{DBDD6CB0-A05B-4D8A-A6D2-71B17E289EA8}" destId="{0B89C2CD-1F5B-4EAF-8985-85D124BA5B2D}" srcOrd="0" destOrd="0" presId="urn:microsoft.com/office/officeart/2005/8/layout/cycle6"/>
    <dgm:cxn modelId="{E000817D-BC95-4F46-81E2-CF64CCCBDF41}" type="presParOf" srcId="{B95DAD2B-CB3F-41AC-95A1-39ED9D799D09}" destId="{0B89C2CD-1F5B-4EAF-8985-85D124BA5B2D}" srcOrd="0" destOrd="0" presId="urn:microsoft.com/office/officeart/2005/8/layout/cycle6"/>
    <dgm:cxn modelId="{C45FDDFF-B538-4A41-8C60-DE4A3077CAE1}" type="presParOf" srcId="{B95DAD2B-CB3F-41AC-95A1-39ED9D799D09}" destId="{A6721C6E-D561-4A4E-AB52-0F3E1327A253}" srcOrd="1" destOrd="0" presId="urn:microsoft.com/office/officeart/2005/8/layout/cycle6"/>
    <dgm:cxn modelId="{D305A117-4B89-4AB9-B35D-DDF8AD81021F}" type="presParOf" srcId="{B95DAD2B-CB3F-41AC-95A1-39ED9D799D09}" destId="{012526D4-1692-40FF-BFC3-46EF331D13F7}" srcOrd="2" destOrd="0" presId="urn:microsoft.com/office/officeart/2005/8/layout/cycle6"/>
    <dgm:cxn modelId="{AF0B4EEA-A4F3-41E8-BD2E-D54004AAC5F1}" type="presParOf" srcId="{B95DAD2B-CB3F-41AC-95A1-39ED9D799D09}" destId="{8645270B-9594-44F2-B71C-B214850800A7}" srcOrd="3" destOrd="0" presId="urn:microsoft.com/office/officeart/2005/8/layout/cycle6"/>
    <dgm:cxn modelId="{70AAB978-2825-4C83-ACC8-3008467C1D5A}" type="presParOf" srcId="{B95DAD2B-CB3F-41AC-95A1-39ED9D799D09}" destId="{C5D906ED-B9E1-487A-A05B-B4ED0377947A}" srcOrd="4" destOrd="0" presId="urn:microsoft.com/office/officeart/2005/8/layout/cycle6"/>
    <dgm:cxn modelId="{B2690BAF-C304-4407-881D-4B3486E1EDDD}" type="presParOf" srcId="{B95DAD2B-CB3F-41AC-95A1-39ED9D799D09}" destId="{184F3BCB-288C-4430-9D9B-05EF7D858A7E}" srcOrd="5" destOrd="0" presId="urn:microsoft.com/office/officeart/2005/8/layout/cycle6"/>
    <dgm:cxn modelId="{DC6D22A4-E956-40CA-9DE8-27A8DFE4CDA0}" type="presParOf" srcId="{B95DAD2B-CB3F-41AC-95A1-39ED9D799D09}" destId="{7722DB5A-B2F0-4715-9C79-C62357E9635E}" srcOrd="6" destOrd="0" presId="urn:microsoft.com/office/officeart/2005/8/layout/cycle6"/>
    <dgm:cxn modelId="{ECD6B5B0-BD72-42CC-941A-D55E10C7C9A7}" type="presParOf" srcId="{B95DAD2B-CB3F-41AC-95A1-39ED9D799D09}" destId="{6C6D4E56-2586-4C2B-A659-232C70E4B90C}" srcOrd="7" destOrd="0" presId="urn:microsoft.com/office/officeart/2005/8/layout/cycle6"/>
    <dgm:cxn modelId="{93D98621-9B4D-4E63-B32C-08084C470C06}" type="presParOf" srcId="{B95DAD2B-CB3F-41AC-95A1-39ED9D799D09}" destId="{7088D892-70A2-4AD8-BC24-3B96B18273A5}" srcOrd="8" destOrd="0" presId="urn:microsoft.com/office/officeart/2005/8/layout/cycle6"/>
    <dgm:cxn modelId="{F2DC1BDC-FBDF-49FE-8C33-DBFDFDFEE528}" type="presParOf" srcId="{B95DAD2B-CB3F-41AC-95A1-39ED9D799D09}" destId="{2BDD70AB-29E2-4F93-8F88-A99B2A8BD296}" srcOrd="9" destOrd="0" presId="urn:microsoft.com/office/officeart/2005/8/layout/cycle6"/>
    <dgm:cxn modelId="{6BFCCC73-11D1-4907-BC3E-CB1E9AADB0EC}" type="presParOf" srcId="{B95DAD2B-CB3F-41AC-95A1-39ED9D799D09}" destId="{1037EB6C-4310-410E-AF3B-EC44AE121F9C}" srcOrd="10" destOrd="0" presId="urn:microsoft.com/office/officeart/2005/8/layout/cycle6"/>
    <dgm:cxn modelId="{D152B977-CF11-4811-AE56-69D7AF50F2EA}" type="presParOf" srcId="{B95DAD2B-CB3F-41AC-95A1-39ED9D799D09}" destId="{06077EF8-61E4-481F-B0A2-0620B833D37B}" srcOrd="11" destOrd="0" presId="urn:microsoft.com/office/officeart/2005/8/layout/cycle6"/>
    <dgm:cxn modelId="{D30F3629-144A-4A7D-AD1F-69F8935025A9}" type="presParOf" srcId="{B95DAD2B-CB3F-41AC-95A1-39ED9D799D09}" destId="{3D557926-4A79-41AD-A415-9EE57FA23F1F}" srcOrd="12" destOrd="0" presId="urn:microsoft.com/office/officeart/2005/8/layout/cycle6"/>
    <dgm:cxn modelId="{2665EDDA-8D23-45C3-9DE6-BDD53F960D04}" type="presParOf" srcId="{B95DAD2B-CB3F-41AC-95A1-39ED9D799D09}" destId="{187ECB94-DBAB-4AD0-AA80-B1E0CD229A3A}" srcOrd="13" destOrd="0" presId="urn:microsoft.com/office/officeart/2005/8/layout/cycle6"/>
    <dgm:cxn modelId="{79782564-E700-4B58-B988-FA651CCF3D6B}" type="presParOf" srcId="{B95DAD2B-CB3F-41AC-95A1-39ED9D799D09}" destId="{1ED6468F-FE08-4312-9C33-EBDE8F808C59}"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9BD9F9-F07F-4589-AE69-DD9EE90FED7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54B519E-DE36-47EC-9D99-A636A0FA27C8}">
      <dgm:prSet phldrT="[Text]" custT="1"/>
      <dgm:spPr>
        <a:solidFill>
          <a:srgbClr val="FFFFFF"/>
        </a:solidFill>
        <a:ln>
          <a:solidFill>
            <a:srgbClr val="00B0F0"/>
          </a:solidFill>
        </a:ln>
      </dgm:spPr>
      <dgm:t>
        <a:bodyPr/>
        <a:lstStyle/>
        <a:p>
          <a:r>
            <a:rPr lang="en-US" sz="1400" dirty="0">
              <a:solidFill>
                <a:srgbClr val="0070C0"/>
              </a:solidFill>
              <a:latin typeface="Arial" panose="020B0604020202020204" pitchFamily="34" charset="0"/>
              <a:cs typeface="Arial" panose="020B0604020202020204" pitchFamily="34" charset="0"/>
            </a:rPr>
            <a:t>personal learning 1:1 &amp;1.2</a:t>
          </a:r>
        </a:p>
      </dgm:t>
    </dgm:pt>
    <dgm:pt modelId="{8EA48460-42BF-4CEB-B98C-CB9CB7EBBFAD}" type="parTrans" cxnId="{DD5DD89C-F95F-4D36-BCE7-401DAA7B9473}">
      <dgm:prSet/>
      <dgm:spPr/>
      <dgm:t>
        <a:bodyPr/>
        <a:lstStyle/>
        <a:p>
          <a:endParaRPr lang="en-US" sz="1400"/>
        </a:p>
      </dgm:t>
    </dgm:pt>
    <dgm:pt modelId="{B0513252-8847-403B-B06F-3784598AA2FE}" type="sibTrans" cxnId="{DD5DD89C-F95F-4D36-BCE7-401DAA7B9473}">
      <dgm:prSet custT="1"/>
      <dgm:spPr/>
      <dgm:t>
        <a:bodyPr/>
        <a:lstStyle/>
        <a:p>
          <a:endParaRPr lang="en-US" sz="1400"/>
        </a:p>
      </dgm:t>
    </dgm:pt>
    <dgm:pt modelId="{8F197362-0ADD-4C7F-A4D8-A3227C713B6D}">
      <dgm:prSet phldrT="[Text]" custT="1"/>
      <dgm:spPr>
        <a:solidFill>
          <a:srgbClr val="CCECFF"/>
        </a:solidFill>
      </dgm:spPr>
      <dgm:t>
        <a:bodyPr/>
        <a:lstStyle/>
        <a:p>
          <a:r>
            <a:rPr lang="en-US" sz="1400" dirty="0">
              <a:solidFill>
                <a:srgbClr val="0070C0"/>
              </a:solidFill>
              <a:latin typeface="Arial" panose="020B0604020202020204" pitchFamily="34" charset="0"/>
              <a:cs typeface="Arial" panose="020B0604020202020204" pitchFamily="34" charset="0"/>
            </a:rPr>
            <a:t>guided reading</a:t>
          </a:r>
        </a:p>
        <a:p>
          <a:r>
            <a:rPr lang="en-US" sz="1400" dirty="0">
              <a:solidFill>
                <a:srgbClr val="0070C0"/>
              </a:solidFill>
              <a:latin typeface="Arial" panose="020B0604020202020204" pitchFamily="34" charset="0"/>
              <a:cs typeface="Arial" panose="020B0604020202020204" pitchFamily="34" charset="0"/>
            </a:rPr>
            <a:t>1:3</a:t>
          </a:r>
        </a:p>
      </dgm:t>
    </dgm:pt>
    <dgm:pt modelId="{5DD31DA1-47B0-4387-84DA-4A736B08E855}" type="parTrans" cxnId="{3D2374C1-A1A4-470B-B3D1-1FDD105786C6}">
      <dgm:prSet/>
      <dgm:spPr/>
      <dgm:t>
        <a:bodyPr/>
        <a:lstStyle/>
        <a:p>
          <a:endParaRPr lang="en-US" sz="1400"/>
        </a:p>
      </dgm:t>
    </dgm:pt>
    <dgm:pt modelId="{2525CCC3-305D-4954-A927-4FF39E8158E4}" type="sibTrans" cxnId="{3D2374C1-A1A4-470B-B3D1-1FDD105786C6}">
      <dgm:prSet custT="1"/>
      <dgm:spPr/>
      <dgm:t>
        <a:bodyPr/>
        <a:lstStyle/>
        <a:p>
          <a:endParaRPr lang="en-US" sz="1400"/>
        </a:p>
      </dgm:t>
    </dgm:pt>
    <dgm:pt modelId="{9605BEDE-5624-41BF-BB06-7B3C2C56AC73}">
      <dgm:prSet phldrT="[Text]" custT="1"/>
      <dgm:spPr>
        <a:solidFill>
          <a:srgbClr val="99CCFF"/>
        </a:solidFill>
      </dgm:spPr>
      <dgm:t>
        <a:bodyPr/>
        <a:lstStyle/>
        <a:p>
          <a:r>
            <a:rPr lang="en-US" sz="1400" dirty="0">
              <a:latin typeface="Arial" panose="020B0604020202020204" pitchFamily="34" charset="0"/>
              <a:cs typeface="Arial" panose="020B0604020202020204" pitchFamily="34" charset="0"/>
            </a:rPr>
            <a:t>workshop1.4</a:t>
          </a:r>
        </a:p>
      </dgm:t>
    </dgm:pt>
    <dgm:pt modelId="{6C90B54A-6A5F-4D5C-962D-A856F0501A1A}" type="parTrans" cxnId="{8FA98AA3-C654-4E71-9CDB-C89DED9D519C}">
      <dgm:prSet/>
      <dgm:spPr/>
      <dgm:t>
        <a:bodyPr/>
        <a:lstStyle/>
        <a:p>
          <a:endParaRPr lang="en-US" sz="1400"/>
        </a:p>
      </dgm:t>
    </dgm:pt>
    <dgm:pt modelId="{6B71ADCE-65EA-4A02-B031-9A3B37C9ABF2}" type="sibTrans" cxnId="{8FA98AA3-C654-4E71-9CDB-C89DED9D519C}">
      <dgm:prSet custT="1"/>
      <dgm:spPr/>
      <dgm:t>
        <a:bodyPr/>
        <a:lstStyle/>
        <a:p>
          <a:endParaRPr lang="en-US" sz="1400"/>
        </a:p>
      </dgm:t>
    </dgm:pt>
    <dgm:pt modelId="{66373EDA-6A1C-4D36-9CB5-64B305AE076C}">
      <dgm:prSet phldrT="[Text]" custT="1"/>
      <dgm:spPr>
        <a:solidFill>
          <a:srgbClr val="3399FF"/>
        </a:solidFill>
      </dgm:spPr>
      <dgm:t>
        <a:bodyPr/>
        <a:lstStyle/>
        <a:p>
          <a:r>
            <a:rPr lang="en-US" sz="1400" dirty="0">
              <a:solidFill>
                <a:schemeClr val="bg1"/>
              </a:solidFill>
              <a:latin typeface="Arial" panose="020B0604020202020204" pitchFamily="34" charset="0"/>
              <a:cs typeface="Arial" panose="020B0604020202020204" pitchFamily="34" charset="0"/>
            </a:rPr>
            <a:t>personal learning </a:t>
          </a:r>
          <a:r>
            <a:rPr lang="en-US" sz="1400" dirty="0">
              <a:latin typeface="Arial" panose="020B0604020202020204" pitchFamily="34" charset="0"/>
              <a:cs typeface="Arial" panose="020B0604020202020204" pitchFamily="34" charset="0"/>
            </a:rPr>
            <a:t>1:5 &amp; 1.6</a:t>
          </a:r>
        </a:p>
      </dgm:t>
    </dgm:pt>
    <dgm:pt modelId="{0229E261-63BB-4157-A3AE-55B9E4D91F1E}" type="parTrans" cxnId="{24C4576F-547C-4DFC-9C33-CB667ED4AE39}">
      <dgm:prSet/>
      <dgm:spPr/>
      <dgm:t>
        <a:bodyPr/>
        <a:lstStyle/>
        <a:p>
          <a:endParaRPr lang="en-US" sz="1400"/>
        </a:p>
      </dgm:t>
    </dgm:pt>
    <dgm:pt modelId="{D2DA7364-3946-4B3A-A50A-B1B61321800B}" type="sibTrans" cxnId="{24C4576F-547C-4DFC-9C33-CB667ED4AE39}">
      <dgm:prSet custT="1"/>
      <dgm:spPr/>
      <dgm:t>
        <a:bodyPr/>
        <a:lstStyle/>
        <a:p>
          <a:endParaRPr lang="en-US" sz="1400"/>
        </a:p>
      </dgm:t>
    </dgm:pt>
    <dgm:pt modelId="{CDAC849D-55B6-4B5B-A9D9-BE5B5213D195}">
      <dgm:prSet phldrT="[Text]" custT="1"/>
      <dgm:spPr>
        <a:solidFill>
          <a:srgbClr val="0000CC"/>
        </a:solidFill>
      </dgm:spPr>
      <dgm:t>
        <a:bodyPr/>
        <a:lstStyle/>
        <a:p>
          <a:r>
            <a:rPr lang="en-US" sz="1400" dirty="0">
              <a:latin typeface="Arial" panose="020B0604020202020204" pitchFamily="34" charset="0"/>
              <a:cs typeface="Arial" panose="020B0604020202020204" pitchFamily="34" charset="0"/>
            </a:rPr>
            <a:t>guided reading</a:t>
          </a:r>
        </a:p>
        <a:p>
          <a:r>
            <a:rPr lang="en-US" sz="1400" dirty="0">
              <a:latin typeface="Arial" panose="020B0604020202020204" pitchFamily="34" charset="0"/>
              <a:cs typeface="Arial" panose="020B0604020202020204" pitchFamily="34" charset="0"/>
            </a:rPr>
            <a:t>1:7 </a:t>
          </a:r>
        </a:p>
      </dgm:t>
    </dgm:pt>
    <dgm:pt modelId="{40A0C8D8-7C45-4577-BDE4-BC8D63E6DE22}" type="parTrans" cxnId="{2C338C62-2ED3-4BE2-B7B6-ACBCF91E0E2D}">
      <dgm:prSet/>
      <dgm:spPr/>
      <dgm:t>
        <a:bodyPr/>
        <a:lstStyle/>
        <a:p>
          <a:endParaRPr lang="en-US" sz="1400"/>
        </a:p>
      </dgm:t>
    </dgm:pt>
    <dgm:pt modelId="{BCCDB15C-4629-47C6-AF84-184E77FEFBDE}" type="sibTrans" cxnId="{2C338C62-2ED3-4BE2-B7B6-ACBCF91E0E2D}">
      <dgm:prSet/>
      <dgm:spPr/>
      <dgm:t>
        <a:bodyPr/>
        <a:lstStyle/>
        <a:p>
          <a:endParaRPr lang="en-US" sz="1400"/>
        </a:p>
      </dgm:t>
    </dgm:pt>
    <dgm:pt modelId="{1D3FB5B0-FE48-4B55-9FD1-FA3109CE8EAB}" type="pres">
      <dgm:prSet presAssocID="{EA9BD9F9-F07F-4589-AE69-DD9EE90FED77}" presName="diagram" presStyleCnt="0">
        <dgm:presLayoutVars>
          <dgm:dir/>
          <dgm:resizeHandles val="exact"/>
        </dgm:presLayoutVars>
      </dgm:prSet>
      <dgm:spPr/>
    </dgm:pt>
    <dgm:pt modelId="{7D35DAEE-4787-44A1-ACA8-5C30894972ED}" type="pres">
      <dgm:prSet presAssocID="{D54B519E-DE36-47EC-9D99-A636A0FA27C8}" presName="node" presStyleLbl="node1" presStyleIdx="0" presStyleCnt="5">
        <dgm:presLayoutVars>
          <dgm:bulletEnabled val="1"/>
        </dgm:presLayoutVars>
      </dgm:prSet>
      <dgm:spPr/>
    </dgm:pt>
    <dgm:pt modelId="{16DA1869-EC23-4006-883D-AE0B071B55DF}" type="pres">
      <dgm:prSet presAssocID="{B0513252-8847-403B-B06F-3784598AA2FE}" presName="sibTrans" presStyleLbl="sibTrans2D1" presStyleIdx="0" presStyleCnt="4"/>
      <dgm:spPr/>
    </dgm:pt>
    <dgm:pt modelId="{2A1AFFBA-0747-4315-B0ED-561574002F82}" type="pres">
      <dgm:prSet presAssocID="{B0513252-8847-403B-B06F-3784598AA2FE}" presName="connectorText" presStyleLbl="sibTrans2D1" presStyleIdx="0" presStyleCnt="4"/>
      <dgm:spPr/>
    </dgm:pt>
    <dgm:pt modelId="{57336966-FB51-44FA-8710-0CD489FCFCC4}" type="pres">
      <dgm:prSet presAssocID="{8F197362-0ADD-4C7F-A4D8-A3227C713B6D}" presName="node" presStyleLbl="node1" presStyleIdx="1" presStyleCnt="5">
        <dgm:presLayoutVars>
          <dgm:bulletEnabled val="1"/>
        </dgm:presLayoutVars>
      </dgm:prSet>
      <dgm:spPr/>
    </dgm:pt>
    <dgm:pt modelId="{BE628507-F687-46A1-84AE-84B7FB659576}" type="pres">
      <dgm:prSet presAssocID="{2525CCC3-305D-4954-A927-4FF39E8158E4}" presName="sibTrans" presStyleLbl="sibTrans2D1" presStyleIdx="1" presStyleCnt="4"/>
      <dgm:spPr/>
    </dgm:pt>
    <dgm:pt modelId="{B0C8F531-D54E-4354-B408-DEDCE619A787}" type="pres">
      <dgm:prSet presAssocID="{2525CCC3-305D-4954-A927-4FF39E8158E4}" presName="connectorText" presStyleLbl="sibTrans2D1" presStyleIdx="1" presStyleCnt="4"/>
      <dgm:spPr/>
    </dgm:pt>
    <dgm:pt modelId="{B1CC987C-6A52-4DAE-9F0A-0E7354E08D2F}" type="pres">
      <dgm:prSet presAssocID="{9605BEDE-5624-41BF-BB06-7B3C2C56AC73}" presName="node" presStyleLbl="node1" presStyleIdx="2" presStyleCnt="5">
        <dgm:presLayoutVars>
          <dgm:bulletEnabled val="1"/>
        </dgm:presLayoutVars>
      </dgm:prSet>
      <dgm:spPr/>
    </dgm:pt>
    <dgm:pt modelId="{7D3666E3-31B7-4CC3-B5C4-A535DD84706B}" type="pres">
      <dgm:prSet presAssocID="{6B71ADCE-65EA-4A02-B031-9A3B37C9ABF2}" presName="sibTrans" presStyleLbl="sibTrans2D1" presStyleIdx="2" presStyleCnt="4"/>
      <dgm:spPr/>
    </dgm:pt>
    <dgm:pt modelId="{62B91470-9BC7-4159-BFFC-126015CB8AE0}" type="pres">
      <dgm:prSet presAssocID="{6B71ADCE-65EA-4A02-B031-9A3B37C9ABF2}" presName="connectorText" presStyleLbl="sibTrans2D1" presStyleIdx="2" presStyleCnt="4"/>
      <dgm:spPr/>
    </dgm:pt>
    <dgm:pt modelId="{DE094C2E-60FF-40B9-911F-4888D4F90D27}" type="pres">
      <dgm:prSet presAssocID="{66373EDA-6A1C-4D36-9CB5-64B305AE076C}" presName="node" presStyleLbl="node1" presStyleIdx="3" presStyleCnt="5">
        <dgm:presLayoutVars>
          <dgm:bulletEnabled val="1"/>
        </dgm:presLayoutVars>
      </dgm:prSet>
      <dgm:spPr/>
    </dgm:pt>
    <dgm:pt modelId="{47EA58A4-9C01-487F-8DCA-AEC17AF75DAB}" type="pres">
      <dgm:prSet presAssocID="{D2DA7364-3946-4B3A-A50A-B1B61321800B}" presName="sibTrans" presStyleLbl="sibTrans2D1" presStyleIdx="3" presStyleCnt="4"/>
      <dgm:spPr/>
    </dgm:pt>
    <dgm:pt modelId="{12C34D1B-8605-4C8A-9BB2-2D5E095BFF7F}" type="pres">
      <dgm:prSet presAssocID="{D2DA7364-3946-4B3A-A50A-B1B61321800B}" presName="connectorText" presStyleLbl="sibTrans2D1" presStyleIdx="3" presStyleCnt="4"/>
      <dgm:spPr/>
    </dgm:pt>
    <dgm:pt modelId="{83DFCEB9-392B-41FD-AAB2-3AF160650AE8}" type="pres">
      <dgm:prSet presAssocID="{CDAC849D-55B6-4B5B-A9D9-BE5B5213D195}" presName="node" presStyleLbl="node1" presStyleIdx="4" presStyleCnt="5">
        <dgm:presLayoutVars>
          <dgm:bulletEnabled val="1"/>
        </dgm:presLayoutVars>
      </dgm:prSet>
      <dgm:spPr/>
    </dgm:pt>
  </dgm:ptLst>
  <dgm:cxnLst>
    <dgm:cxn modelId="{3B44D512-E5FE-4028-A2E6-8607C367446E}" type="presOf" srcId="{D54B519E-DE36-47EC-9D99-A636A0FA27C8}" destId="{7D35DAEE-4787-44A1-ACA8-5C30894972ED}" srcOrd="0" destOrd="0" presId="urn:microsoft.com/office/officeart/2005/8/layout/process5"/>
    <dgm:cxn modelId="{AF79CD1B-F1C2-44B9-8FED-457E79F9CDC8}" type="presOf" srcId="{D2DA7364-3946-4B3A-A50A-B1B61321800B}" destId="{12C34D1B-8605-4C8A-9BB2-2D5E095BFF7F}" srcOrd="1" destOrd="0" presId="urn:microsoft.com/office/officeart/2005/8/layout/process5"/>
    <dgm:cxn modelId="{515E1F21-B7BA-4BCC-A4A8-9B7BEB0711BE}" type="presOf" srcId="{6B71ADCE-65EA-4A02-B031-9A3B37C9ABF2}" destId="{7D3666E3-31B7-4CC3-B5C4-A535DD84706B}" srcOrd="0" destOrd="0" presId="urn:microsoft.com/office/officeart/2005/8/layout/process5"/>
    <dgm:cxn modelId="{62EAB536-1BA5-4350-85FE-F2197B5D69BC}" type="presOf" srcId="{EA9BD9F9-F07F-4589-AE69-DD9EE90FED77}" destId="{1D3FB5B0-FE48-4B55-9FD1-FA3109CE8EAB}" srcOrd="0" destOrd="0" presId="urn:microsoft.com/office/officeart/2005/8/layout/process5"/>
    <dgm:cxn modelId="{61596E5D-50D4-40A6-B6D6-952D83AE5906}" type="presOf" srcId="{8F197362-0ADD-4C7F-A4D8-A3227C713B6D}" destId="{57336966-FB51-44FA-8710-0CD489FCFCC4}" srcOrd="0" destOrd="0" presId="urn:microsoft.com/office/officeart/2005/8/layout/process5"/>
    <dgm:cxn modelId="{1419035F-28AE-4DF7-AB87-1556C18B4924}" type="presOf" srcId="{B0513252-8847-403B-B06F-3784598AA2FE}" destId="{2A1AFFBA-0747-4315-B0ED-561574002F82}" srcOrd="1" destOrd="0" presId="urn:microsoft.com/office/officeart/2005/8/layout/process5"/>
    <dgm:cxn modelId="{2C338C62-2ED3-4BE2-B7B6-ACBCF91E0E2D}" srcId="{EA9BD9F9-F07F-4589-AE69-DD9EE90FED77}" destId="{CDAC849D-55B6-4B5B-A9D9-BE5B5213D195}" srcOrd="4" destOrd="0" parTransId="{40A0C8D8-7C45-4577-BDE4-BC8D63E6DE22}" sibTransId="{BCCDB15C-4629-47C6-AF84-184E77FEFBDE}"/>
    <dgm:cxn modelId="{24C4576F-547C-4DFC-9C33-CB667ED4AE39}" srcId="{EA9BD9F9-F07F-4589-AE69-DD9EE90FED77}" destId="{66373EDA-6A1C-4D36-9CB5-64B305AE076C}" srcOrd="3" destOrd="0" parTransId="{0229E261-63BB-4157-A3AE-55B9E4D91F1E}" sibTransId="{D2DA7364-3946-4B3A-A50A-B1B61321800B}"/>
    <dgm:cxn modelId="{89DD8C83-BBA0-422A-89A1-B90188A74E4E}" type="presOf" srcId="{D2DA7364-3946-4B3A-A50A-B1B61321800B}" destId="{47EA58A4-9C01-487F-8DCA-AEC17AF75DAB}" srcOrd="0" destOrd="0" presId="urn:microsoft.com/office/officeart/2005/8/layout/process5"/>
    <dgm:cxn modelId="{1ABFDE8B-FCA7-4090-A243-936C8B524D79}" type="presOf" srcId="{9605BEDE-5624-41BF-BB06-7B3C2C56AC73}" destId="{B1CC987C-6A52-4DAE-9F0A-0E7354E08D2F}" srcOrd="0" destOrd="0" presId="urn:microsoft.com/office/officeart/2005/8/layout/process5"/>
    <dgm:cxn modelId="{DD5DD89C-F95F-4D36-BCE7-401DAA7B9473}" srcId="{EA9BD9F9-F07F-4589-AE69-DD9EE90FED77}" destId="{D54B519E-DE36-47EC-9D99-A636A0FA27C8}" srcOrd="0" destOrd="0" parTransId="{8EA48460-42BF-4CEB-B98C-CB9CB7EBBFAD}" sibTransId="{B0513252-8847-403B-B06F-3784598AA2FE}"/>
    <dgm:cxn modelId="{8FA98AA3-C654-4E71-9CDB-C89DED9D519C}" srcId="{EA9BD9F9-F07F-4589-AE69-DD9EE90FED77}" destId="{9605BEDE-5624-41BF-BB06-7B3C2C56AC73}" srcOrd="2" destOrd="0" parTransId="{6C90B54A-6A5F-4D5C-962D-A856F0501A1A}" sibTransId="{6B71ADCE-65EA-4A02-B031-9A3B37C9ABF2}"/>
    <dgm:cxn modelId="{3D2374C1-A1A4-470B-B3D1-1FDD105786C6}" srcId="{EA9BD9F9-F07F-4589-AE69-DD9EE90FED77}" destId="{8F197362-0ADD-4C7F-A4D8-A3227C713B6D}" srcOrd="1" destOrd="0" parTransId="{5DD31DA1-47B0-4387-84DA-4A736B08E855}" sibTransId="{2525CCC3-305D-4954-A927-4FF39E8158E4}"/>
    <dgm:cxn modelId="{466CEBCC-679C-45D1-8C2A-729DDB5B42D6}" type="presOf" srcId="{2525CCC3-305D-4954-A927-4FF39E8158E4}" destId="{BE628507-F687-46A1-84AE-84B7FB659576}" srcOrd="0" destOrd="0" presId="urn:microsoft.com/office/officeart/2005/8/layout/process5"/>
    <dgm:cxn modelId="{2A4EB7D4-87DB-4363-B611-ED4BF69A662C}" type="presOf" srcId="{CDAC849D-55B6-4B5B-A9D9-BE5B5213D195}" destId="{83DFCEB9-392B-41FD-AAB2-3AF160650AE8}" srcOrd="0" destOrd="0" presId="urn:microsoft.com/office/officeart/2005/8/layout/process5"/>
    <dgm:cxn modelId="{77AFCDD8-620A-41B6-A6DD-DF280291C8F4}" type="presOf" srcId="{2525CCC3-305D-4954-A927-4FF39E8158E4}" destId="{B0C8F531-D54E-4354-B408-DEDCE619A787}" srcOrd="1" destOrd="0" presId="urn:microsoft.com/office/officeart/2005/8/layout/process5"/>
    <dgm:cxn modelId="{32098BE0-85FB-4C8F-8B08-CD22139BF893}" type="presOf" srcId="{6B71ADCE-65EA-4A02-B031-9A3B37C9ABF2}" destId="{62B91470-9BC7-4159-BFFC-126015CB8AE0}" srcOrd="1" destOrd="0" presId="urn:microsoft.com/office/officeart/2005/8/layout/process5"/>
    <dgm:cxn modelId="{ED5FC7E3-E318-4B6A-B621-CA192A4893B3}" type="presOf" srcId="{66373EDA-6A1C-4D36-9CB5-64B305AE076C}" destId="{DE094C2E-60FF-40B9-911F-4888D4F90D27}" srcOrd="0" destOrd="0" presId="urn:microsoft.com/office/officeart/2005/8/layout/process5"/>
    <dgm:cxn modelId="{DE5D32F4-CC68-46B9-99DC-369990B40528}" type="presOf" srcId="{B0513252-8847-403B-B06F-3784598AA2FE}" destId="{16DA1869-EC23-4006-883D-AE0B071B55DF}" srcOrd="0" destOrd="0" presId="urn:microsoft.com/office/officeart/2005/8/layout/process5"/>
    <dgm:cxn modelId="{5E1614EE-2B5A-428A-A117-F1260570BBBD}" type="presParOf" srcId="{1D3FB5B0-FE48-4B55-9FD1-FA3109CE8EAB}" destId="{7D35DAEE-4787-44A1-ACA8-5C30894972ED}" srcOrd="0" destOrd="0" presId="urn:microsoft.com/office/officeart/2005/8/layout/process5"/>
    <dgm:cxn modelId="{039DBBCA-432F-4483-8C6E-13CDDB4EC913}" type="presParOf" srcId="{1D3FB5B0-FE48-4B55-9FD1-FA3109CE8EAB}" destId="{16DA1869-EC23-4006-883D-AE0B071B55DF}" srcOrd="1" destOrd="0" presId="urn:microsoft.com/office/officeart/2005/8/layout/process5"/>
    <dgm:cxn modelId="{A486054A-F3B1-462D-95E6-72F68FC1318C}" type="presParOf" srcId="{16DA1869-EC23-4006-883D-AE0B071B55DF}" destId="{2A1AFFBA-0747-4315-B0ED-561574002F82}" srcOrd="0" destOrd="0" presId="urn:microsoft.com/office/officeart/2005/8/layout/process5"/>
    <dgm:cxn modelId="{58A366E3-0CEA-44B6-B694-F0DFCC70DFAF}" type="presParOf" srcId="{1D3FB5B0-FE48-4B55-9FD1-FA3109CE8EAB}" destId="{57336966-FB51-44FA-8710-0CD489FCFCC4}" srcOrd="2" destOrd="0" presId="urn:microsoft.com/office/officeart/2005/8/layout/process5"/>
    <dgm:cxn modelId="{DEFA8844-B20E-4F4F-AAFD-22ECACDDB7F5}" type="presParOf" srcId="{1D3FB5B0-FE48-4B55-9FD1-FA3109CE8EAB}" destId="{BE628507-F687-46A1-84AE-84B7FB659576}" srcOrd="3" destOrd="0" presId="urn:microsoft.com/office/officeart/2005/8/layout/process5"/>
    <dgm:cxn modelId="{EEEA3421-1F0A-47D8-B36C-5358D15187C0}" type="presParOf" srcId="{BE628507-F687-46A1-84AE-84B7FB659576}" destId="{B0C8F531-D54E-4354-B408-DEDCE619A787}" srcOrd="0" destOrd="0" presId="urn:microsoft.com/office/officeart/2005/8/layout/process5"/>
    <dgm:cxn modelId="{CD436FFF-ABB8-4418-9F8A-D14AFF2B0544}" type="presParOf" srcId="{1D3FB5B0-FE48-4B55-9FD1-FA3109CE8EAB}" destId="{B1CC987C-6A52-4DAE-9F0A-0E7354E08D2F}" srcOrd="4" destOrd="0" presId="urn:microsoft.com/office/officeart/2005/8/layout/process5"/>
    <dgm:cxn modelId="{F288B276-3E40-4BF3-A0EC-A5E1B809C577}" type="presParOf" srcId="{1D3FB5B0-FE48-4B55-9FD1-FA3109CE8EAB}" destId="{7D3666E3-31B7-4CC3-B5C4-A535DD84706B}" srcOrd="5" destOrd="0" presId="urn:microsoft.com/office/officeart/2005/8/layout/process5"/>
    <dgm:cxn modelId="{A52C3B82-A1B4-4AB1-8D83-AEDAF0CB56BD}" type="presParOf" srcId="{7D3666E3-31B7-4CC3-B5C4-A535DD84706B}" destId="{62B91470-9BC7-4159-BFFC-126015CB8AE0}" srcOrd="0" destOrd="0" presId="urn:microsoft.com/office/officeart/2005/8/layout/process5"/>
    <dgm:cxn modelId="{EBF3EA85-26F2-4758-80D9-68A6AECEF09F}" type="presParOf" srcId="{1D3FB5B0-FE48-4B55-9FD1-FA3109CE8EAB}" destId="{DE094C2E-60FF-40B9-911F-4888D4F90D27}" srcOrd="6" destOrd="0" presId="urn:microsoft.com/office/officeart/2005/8/layout/process5"/>
    <dgm:cxn modelId="{0D96F50F-BA8E-4174-A119-0CA3A9DE4F7D}" type="presParOf" srcId="{1D3FB5B0-FE48-4B55-9FD1-FA3109CE8EAB}" destId="{47EA58A4-9C01-487F-8DCA-AEC17AF75DAB}" srcOrd="7" destOrd="0" presId="urn:microsoft.com/office/officeart/2005/8/layout/process5"/>
    <dgm:cxn modelId="{7D847C79-8A02-477F-82D6-158A66F69313}" type="presParOf" srcId="{47EA58A4-9C01-487F-8DCA-AEC17AF75DAB}" destId="{12C34D1B-8605-4C8A-9BB2-2D5E095BFF7F}" srcOrd="0" destOrd="0" presId="urn:microsoft.com/office/officeart/2005/8/layout/process5"/>
    <dgm:cxn modelId="{438EC95B-95AF-4E7E-96F8-B05DDA9281D5}" type="presParOf" srcId="{1D3FB5B0-FE48-4B55-9FD1-FA3109CE8EAB}" destId="{83DFCEB9-392B-41FD-AAB2-3AF160650AE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9BD9F9-F07F-4589-AE69-DD9EE90FED7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9605BEDE-5624-41BF-BB06-7B3C2C56AC73}">
      <dgm:prSet phldrT="[Text]" custT="1"/>
      <dgm:spPr>
        <a:solidFill>
          <a:srgbClr val="FF99FF"/>
        </a:solidFill>
      </dgm:spPr>
      <dgm:t>
        <a:bodyPr/>
        <a:lstStyle/>
        <a:p>
          <a:r>
            <a:rPr lang="en-US" sz="1400" dirty="0">
              <a:latin typeface="Arial" panose="020B0604020202020204" pitchFamily="34" charset="0"/>
              <a:cs typeface="Arial" panose="020B0604020202020204" pitchFamily="34" charset="0"/>
            </a:rPr>
            <a:t>workshop 2.4</a:t>
          </a:r>
        </a:p>
      </dgm:t>
    </dgm:pt>
    <dgm:pt modelId="{6C90B54A-6A5F-4D5C-962D-A856F0501A1A}" type="parTrans" cxnId="{8FA98AA3-C654-4E71-9CDB-C89DED9D519C}">
      <dgm:prSet/>
      <dgm:spPr/>
      <dgm:t>
        <a:bodyPr/>
        <a:lstStyle/>
        <a:p>
          <a:endParaRPr lang="en-US" sz="1400"/>
        </a:p>
      </dgm:t>
    </dgm:pt>
    <dgm:pt modelId="{6B71ADCE-65EA-4A02-B031-9A3B37C9ABF2}" type="sibTrans" cxnId="{8FA98AA3-C654-4E71-9CDB-C89DED9D519C}">
      <dgm:prSet custT="1"/>
      <dgm:spPr/>
      <dgm:t>
        <a:bodyPr/>
        <a:lstStyle/>
        <a:p>
          <a:endParaRPr lang="en-US" sz="1400"/>
        </a:p>
      </dgm:t>
    </dgm:pt>
    <dgm:pt modelId="{66373EDA-6A1C-4D36-9CB5-64B305AE076C}">
      <dgm:prSet phldrT="[Text]" custT="1"/>
      <dgm:spPr>
        <a:solidFill>
          <a:srgbClr val="FF00FF"/>
        </a:solidFill>
      </dgm:spPr>
      <dgm:t>
        <a:bodyPr/>
        <a:lstStyle/>
        <a:p>
          <a:r>
            <a:rPr lang="en-US" sz="1400" dirty="0" err="1">
              <a:solidFill>
                <a:schemeClr val="bg1"/>
              </a:solidFill>
              <a:latin typeface="Arial" panose="020B0604020202020204" pitchFamily="34" charset="0"/>
              <a:cs typeface="Arial" panose="020B0604020202020204" pitchFamily="34" charset="0"/>
            </a:rPr>
            <a:t>ersonal</a:t>
          </a:r>
          <a:r>
            <a:rPr lang="en-US" sz="1400" dirty="0">
              <a:solidFill>
                <a:schemeClr val="bg1"/>
              </a:solidFill>
              <a:latin typeface="Arial" panose="020B0604020202020204" pitchFamily="34" charset="0"/>
              <a:cs typeface="Arial" panose="020B0604020202020204" pitchFamily="34" charset="0"/>
            </a:rPr>
            <a:t> learning </a:t>
          </a:r>
          <a:r>
            <a:rPr lang="en-US" sz="1400" dirty="0">
              <a:latin typeface="Arial" panose="020B0604020202020204" pitchFamily="34" charset="0"/>
              <a:cs typeface="Arial" panose="020B0604020202020204" pitchFamily="34" charset="0"/>
            </a:rPr>
            <a:t>2.5 &amp; 6</a:t>
          </a:r>
        </a:p>
      </dgm:t>
    </dgm:pt>
    <dgm:pt modelId="{0229E261-63BB-4157-A3AE-55B9E4D91F1E}" type="parTrans" cxnId="{24C4576F-547C-4DFC-9C33-CB667ED4AE39}">
      <dgm:prSet/>
      <dgm:spPr/>
      <dgm:t>
        <a:bodyPr/>
        <a:lstStyle/>
        <a:p>
          <a:endParaRPr lang="en-US" sz="1400"/>
        </a:p>
      </dgm:t>
    </dgm:pt>
    <dgm:pt modelId="{D2DA7364-3946-4B3A-A50A-B1B61321800B}" type="sibTrans" cxnId="{24C4576F-547C-4DFC-9C33-CB667ED4AE39}">
      <dgm:prSet custT="1"/>
      <dgm:spPr/>
      <dgm:t>
        <a:bodyPr/>
        <a:lstStyle/>
        <a:p>
          <a:endParaRPr lang="en-US" sz="1400"/>
        </a:p>
      </dgm:t>
    </dgm:pt>
    <dgm:pt modelId="{CDAC849D-55B6-4B5B-A9D9-BE5B5213D195}">
      <dgm:prSet phldrT="[Text]" custT="1"/>
      <dgm:spPr>
        <a:solidFill>
          <a:srgbClr val="CC00CC"/>
        </a:solidFill>
      </dgm:spPr>
      <dgm:t>
        <a:bodyPr/>
        <a:lstStyle/>
        <a:p>
          <a:r>
            <a:rPr lang="en-US" sz="1400" dirty="0">
              <a:latin typeface="Arial" panose="020B0604020202020204" pitchFamily="34" charset="0"/>
              <a:cs typeface="Arial" panose="020B0604020202020204" pitchFamily="34" charset="0"/>
            </a:rPr>
            <a:t>guided reading</a:t>
          </a:r>
        </a:p>
        <a:p>
          <a:r>
            <a:rPr lang="en-US" sz="1400" dirty="0">
              <a:latin typeface="Arial" panose="020B0604020202020204" pitchFamily="34" charset="0"/>
              <a:cs typeface="Arial" panose="020B0604020202020204" pitchFamily="34" charset="0"/>
            </a:rPr>
            <a:t>2.7</a:t>
          </a:r>
        </a:p>
      </dgm:t>
    </dgm:pt>
    <dgm:pt modelId="{40A0C8D8-7C45-4577-BDE4-BC8D63E6DE22}" type="parTrans" cxnId="{2C338C62-2ED3-4BE2-B7B6-ACBCF91E0E2D}">
      <dgm:prSet/>
      <dgm:spPr/>
      <dgm:t>
        <a:bodyPr/>
        <a:lstStyle/>
        <a:p>
          <a:endParaRPr lang="en-US" sz="1400"/>
        </a:p>
      </dgm:t>
    </dgm:pt>
    <dgm:pt modelId="{BCCDB15C-4629-47C6-AF84-184E77FEFBDE}" type="sibTrans" cxnId="{2C338C62-2ED3-4BE2-B7B6-ACBCF91E0E2D}">
      <dgm:prSet/>
      <dgm:spPr/>
      <dgm:t>
        <a:bodyPr/>
        <a:lstStyle/>
        <a:p>
          <a:endParaRPr lang="en-US" sz="1400"/>
        </a:p>
      </dgm:t>
    </dgm:pt>
    <dgm:pt modelId="{8F197362-0ADD-4C7F-A4D8-A3227C713B6D}">
      <dgm:prSet phldrT="[Text]" custT="1"/>
      <dgm:spPr>
        <a:solidFill>
          <a:srgbClr val="FFCCFF"/>
        </a:solidFill>
      </dgm:spPr>
      <dgm:t>
        <a:bodyPr/>
        <a:lstStyle/>
        <a:p>
          <a:r>
            <a:rPr lang="en-US" sz="1400" dirty="0">
              <a:solidFill>
                <a:srgbClr val="CC00CC"/>
              </a:solidFill>
              <a:latin typeface="Arial" panose="020B0604020202020204" pitchFamily="34" charset="0"/>
              <a:cs typeface="Arial" panose="020B0604020202020204" pitchFamily="34" charset="0"/>
            </a:rPr>
            <a:t>guided reading</a:t>
          </a:r>
        </a:p>
        <a:p>
          <a:r>
            <a:rPr lang="en-US" sz="1400" dirty="0">
              <a:solidFill>
                <a:srgbClr val="CC00CC"/>
              </a:solidFill>
              <a:latin typeface="Arial" panose="020B0604020202020204" pitchFamily="34" charset="0"/>
              <a:cs typeface="Arial" panose="020B0604020202020204" pitchFamily="34" charset="0"/>
            </a:rPr>
            <a:t>2.3</a:t>
          </a:r>
        </a:p>
      </dgm:t>
    </dgm:pt>
    <dgm:pt modelId="{2525CCC3-305D-4954-A927-4FF39E8158E4}" type="sibTrans" cxnId="{3D2374C1-A1A4-470B-B3D1-1FDD105786C6}">
      <dgm:prSet custT="1"/>
      <dgm:spPr/>
      <dgm:t>
        <a:bodyPr/>
        <a:lstStyle/>
        <a:p>
          <a:endParaRPr lang="en-US" sz="1400"/>
        </a:p>
      </dgm:t>
    </dgm:pt>
    <dgm:pt modelId="{5DD31DA1-47B0-4387-84DA-4A736B08E855}" type="parTrans" cxnId="{3D2374C1-A1A4-470B-B3D1-1FDD105786C6}">
      <dgm:prSet/>
      <dgm:spPr/>
      <dgm:t>
        <a:bodyPr/>
        <a:lstStyle/>
        <a:p>
          <a:endParaRPr lang="en-US" sz="1400"/>
        </a:p>
      </dgm:t>
    </dgm:pt>
    <dgm:pt modelId="{D54B519E-DE36-47EC-9D99-A636A0FA27C8}">
      <dgm:prSet phldrT="[Text]" custT="1"/>
      <dgm:spPr>
        <a:solidFill>
          <a:srgbClr val="FFFFFF"/>
        </a:solidFill>
        <a:ln>
          <a:solidFill>
            <a:srgbClr val="FF33CC"/>
          </a:solidFill>
        </a:ln>
      </dgm:spPr>
      <dgm:t>
        <a:bodyPr/>
        <a:lstStyle/>
        <a:p>
          <a:r>
            <a:rPr lang="en-US" sz="1400" dirty="0">
              <a:solidFill>
                <a:srgbClr val="CC00CC"/>
              </a:solidFill>
              <a:latin typeface="Arial" panose="020B0604020202020204" pitchFamily="34" charset="0"/>
              <a:cs typeface="Arial" panose="020B0604020202020204" pitchFamily="34" charset="0"/>
            </a:rPr>
            <a:t>personal learning</a:t>
          </a:r>
        </a:p>
        <a:p>
          <a:r>
            <a:rPr lang="en-US" sz="1400" dirty="0">
              <a:solidFill>
                <a:srgbClr val="CC00CC"/>
              </a:solidFill>
              <a:latin typeface="Arial" panose="020B0604020202020204" pitchFamily="34" charset="0"/>
              <a:cs typeface="Arial" panose="020B0604020202020204" pitchFamily="34" charset="0"/>
            </a:rPr>
            <a:t>2:1 &amp;2.2</a:t>
          </a:r>
        </a:p>
      </dgm:t>
    </dgm:pt>
    <dgm:pt modelId="{B0513252-8847-403B-B06F-3784598AA2FE}" type="sibTrans" cxnId="{DD5DD89C-F95F-4D36-BCE7-401DAA7B9473}">
      <dgm:prSet custT="1"/>
      <dgm:spPr/>
      <dgm:t>
        <a:bodyPr/>
        <a:lstStyle/>
        <a:p>
          <a:endParaRPr lang="en-US" sz="1400"/>
        </a:p>
      </dgm:t>
    </dgm:pt>
    <dgm:pt modelId="{8EA48460-42BF-4CEB-B98C-CB9CB7EBBFAD}" type="parTrans" cxnId="{DD5DD89C-F95F-4D36-BCE7-401DAA7B9473}">
      <dgm:prSet/>
      <dgm:spPr/>
      <dgm:t>
        <a:bodyPr/>
        <a:lstStyle/>
        <a:p>
          <a:endParaRPr lang="en-US" sz="1400"/>
        </a:p>
      </dgm:t>
    </dgm:pt>
    <dgm:pt modelId="{1D3FB5B0-FE48-4B55-9FD1-FA3109CE8EAB}" type="pres">
      <dgm:prSet presAssocID="{EA9BD9F9-F07F-4589-AE69-DD9EE90FED77}" presName="diagram" presStyleCnt="0">
        <dgm:presLayoutVars>
          <dgm:dir/>
          <dgm:resizeHandles val="exact"/>
        </dgm:presLayoutVars>
      </dgm:prSet>
      <dgm:spPr/>
    </dgm:pt>
    <dgm:pt modelId="{7D35DAEE-4787-44A1-ACA8-5C30894972ED}" type="pres">
      <dgm:prSet presAssocID="{D54B519E-DE36-47EC-9D99-A636A0FA27C8}" presName="node" presStyleLbl="node1" presStyleIdx="0" presStyleCnt="5" custLinFactNeighborX="-345" custLinFactNeighborY="-457">
        <dgm:presLayoutVars>
          <dgm:bulletEnabled val="1"/>
        </dgm:presLayoutVars>
      </dgm:prSet>
      <dgm:spPr/>
    </dgm:pt>
    <dgm:pt modelId="{16DA1869-EC23-4006-883D-AE0B071B55DF}" type="pres">
      <dgm:prSet presAssocID="{B0513252-8847-403B-B06F-3784598AA2FE}" presName="sibTrans" presStyleLbl="sibTrans2D1" presStyleIdx="0" presStyleCnt="4"/>
      <dgm:spPr/>
    </dgm:pt>
    <dgm:pt modelId="{2A1AFFBA-0747-4315-B0ED-561574002F82}" type="pres">
      <dgm:prSet presAssocID="{B0513252-8847-403B-B06F-3784598AA2FE}" presName="connectorText" presStyleLbl="sibTrans2D1" presStyleIdx="0" presStyleCnt="4"/>
      <dgm:spPr/>
    </dgm:pt>
    <dgm:pt modelId="{57336966-FB51-44FA-8710-0CD489FCFCC4}" type="pres">
      <dgm:prSet presAssocID="{8F197362-0ADD-4C7F-A4D8-A3227C713B6D}" presName="node" presStyleLbl="node1" presStyleIdx="1" presStyleCnt="5">
        <dgm:presLayoutVars>
          <dgm:bulletEnabled val="1"/>
        </dgm:presLayoutVars>
      </dgm:prSet>
      <dgm:spPr/>
    </dgm:pt>
    <dgm:pt modelId="{BE628507-F687-46A1-84AE-84B7FB659576}" type="pres">
      <dgm:prSet presAssocID="{2525CCC3-305D-4954-A927-4FF39E8158E4}" presName="sibTrans" presStyleLbl="sibTrans2D1" presStyleIdx="1" presStyleCnt="4"/>
      <dgm:spPr/>
    </dgm:pt>
    <dgm:pt modelId="{B0C8F531-D54E-4354-B408-DEDCE619A787}" type="pres">
      <dgm:prSet presAssocID="{2525CCC3-305D-4954-A927-4FF39E8158E4}" presName="connectorText" presStyleLbl="sibTrans2D1" presStyleIdx="1" presStyleCnt="4"/>
      <dgm:spPr/>
    </dgm:pt>
    <dgm:pt modelId="{B1CC987C-6A52-4DAE-9F0A-0E7354E08D2F}" type="pres">
      <dgm:prSet presAssocID="{9605BEDE-5624-41BF-BB06-7B3C2C56AC73}" presName="node" presStyleLbl="node1" presStyleIdx="2" presStyleCnt="5">
        <dgm:presLayoutVars>
          <dgm:bulletEnabled val="1"/>
        </dgm:presLayoutVars>
      </dgm:prSet>
      <dgm:spPr/>
    </dgm:pt>
    <dgm:pt modelId="{7D3666E3-31B7-4CC3-B5C4-A535DD84706B}" type="pres">
      <dgm:prSet presAssocID="{6B71ADCE-65EA-4A02-B031-9A3B37C9ABF2}" presName="sibTrans" presStyleLbl="sibTrans2D1" presStyleIdx="2" presStyleCnt="4"/>
      <dgm:spPr/>
    </dgm:pt>
    <dgm:pt modelId="{62B91470-9BC7-4159-BFFC-126015CB8AE0}" type="pres">
      <dgm:prSet presAssocID="{6B71ADCE-65EA-4A02-B031-9A3B37C9ABF2}" presName="connectorText" presStyleLbl="sibTrans2D1" presStyleIdx="2" presStyleCnt="4"/>
      <dgm:spPr/>
    </dgm:pt>
    <dgm:pt modelId="{DE094C2E-60FF-40B9-911F-4888D4F90D27}" type="pres">
      <dgm:prSet presAssocID="{66373EDA-6A1C-4D36-9CB5-64B305AE076C}" presName="node" presStyleLbl="node1" presStyleIdx="3" presStyleCnt="5">
        <dgm:presLayoutVars>
          <dgm:bulletEnabled val="1"/>
        </dgm:presLayoutVars>
      </dgm:prSet>
      <dgm:spPr/>
    </dgm:pt>
    <dgm:pt modelId="{47EA58A4-9C01-487F-8DCA-AEC17AF75DAB}" type="pres">
      <dgm:prSet presAssocID="{D2DA7364-3946-4B3A-A50A-B1B61321800B}" presName="sibTrans" presStyleLbl="sibTrans2D1" presStyleIdx="3" presStyleCnt="4"/>
      <dgm:spPr/>
    </dgm:pt>
    <dgm:pt modelId="{12C34D1B-8605-4C8A-9BB2-2D5E095BFF7F}" type="pres">
      <dgm:prSet presAssocID="{D2DA7364-3946-4B3A-A50A-B1B61321800B}" presName="connectorText" presStyleLbl="sibTrans2D1" presStyleIdx="3" presStyleCnt="4"/>
      <dgm:spPr/>
    </dgm:pt>
    <dgm:pt modelId="{83DFCEB9-392B-41FD-AAB2-3AF160650AE8}" type="pres">
      <dgm:prSet presAssocID="{CDAC849D-55B6-4B5B-A9D9-BE5B5213D195}" presName="node" presStyleLbl="node1" presStyleIdx="4" presStyleCnt="5">
        <dgm:presLayoutVars>
          <dgm:bulletEnabled val="1"/>
        </dgm:presLayoutVars>
      </dgm:prSet>
      <dgm:spPr/>
    </dgm:pt>
  </dgm:ptLst>
  <dgm:cxnLst>
    <dgm:cxn modelId="{3B44D512-E5FE-4028-A2E6-8607C367446E}" type="presOf" srcId="{D54B519E-DE36-47EC-9D99-A636A0FA27C8}" destId="{7D35DAEE-4787-44A1-ACA8-5C30894972ED}" srcOrd="0" destOrd="0" presId="urn:microsoft.com/office/officeart/2005/8/layout/process5"/>
    <dgm:cxn modelId="{AF79CD1B-F1C2-44B9-8FED-457E79F9CDC8}" type="presOf" srcId="{D2DA7364-3946-4B3A-A50A-B1B61321800B}" destId="{12C34D1B-8605-4C8A-9BB2-2D5E095BFF7F}" srcOrd="1" destOrd="0" presId="urn:microsoft.com/office/officeart/2005/8/layout/process5"/>
    <dgm:cxn modelId="{515E1F21-B7BA-4BCC-A4A8-9B7BEB0711BE}" type="presOf" srcId="{6B71ADCE-65EA-4A02-B031-9A3B37C9ABF2}" destId="{7D3666E3-31B7-4CC3-B5C4-A535DD84706B}" srcOrd="0" destOrd="0" presId="urn:microsoft.com/office/officeart/2005/8/layout/process5"/>
    <dgm:cxn modelId="{62EAB536-1BA5-4350-85FE-F2197B5D69BC}" type="presOf" srcId="{EA9BD9F9-F07F-4589-AE69-DD9EE90FED77}" destId="{1D3FB5B0-FE48-4B55-9FD1-FA3109CE8EAB}" srcOrd="0" destOrd="0" presId="urn:microsoft.com/office/officeart/2005/8/layout/process5"/>
    <dgm:cxn modelId="{61596E5D-50D4-40A6-B6D6-952D83AE5906}" type="presOf" srcId="{8F197362-0ADD-4C7F-A4D8-A3227C713B6D}" destId="{57336966-FB51-44FA-8710-0CD489FCFCC4}" srcOrd="0" destOrd="0" presId="urn:microsoft.com/office/officeart/2005/8/layout/process5"/>
    <dgm:cxn modelId="{1419035F-28AE-4DF7-AB87-1556C18B4924}" type="presOf" srcId="{B0513252-8847-403B-B06F-3784598AA2FE}" destId="{2A1AFFBA-0747-4315-B0ED-561574002F82}" srcOrd="1" destOrd="0" presId="urn:microsoft.com/office/officeart/2005/8/layout/process5"/>
    <dgm:cxn modelId="{2C338C62-2ED3-4BE2-B7B6-ACBCF91E0E2D}" srcId="{EA9BD9F9-F07F-4589-AE69-DD9EE90FED77}" destId="{CDAC849D-55B6-4B5B-A9D9-BE5B5213D195}" srcOrd="4" destOrd="0" parTransId="{40A0C8D8-7C45-4577-BDE4-BC8D63E6DE22}" sibTransId="{BCCDB15C-4629-47C6-AF84-184E77FEFBDE}"/>
    <dgm:cxn modelId="{24C4576F-547C-4DFC-9C33-CB667ED4AE39}" srcId="{EA9BD9F9-F07F-4589-AE69-DD9EE90FED77}" destId="{66373EDA-6A1C-4D36-9CB5-64B305AE076C}" srcOrd="3" destOrd="0" parTransId="{0229E261-63BB-4157-A3AE-55B9E4D91F1E}" sibTransId="{D2DA7364-3946-4B3A-A50A-B1B61321800B}"/>
    <dgm:cxn modelId="{89DD8C83-BBA0-422A-89A1-B90188A74E4E}" type="presOf" srcId="{D2DA7364-3946-4B3A-A50A-B1B61321800B}" destId="{47EA58A4-9C01-487F-8DCA-AEC17AF75DAB}" srcOrd="0" destOrd="0" presId="urn:microsoft.com/office/officeart/2005/8/layout/process5"/>
    <dgm:cxn modelId="{1ABFDE8B-FCA7-4090-A243-936C8B524D79}" type="presOf" srcId="{9605BEDE-5624-41BF-BB06-7B3C2C56AC73}" destId="{B1CC987C-6A52-4DAE-9F0A-0E7354E08D2F}" srcOrd="0" destOrd="0" presId="urn:microsoft.com/office/officeart/2005/8/layout/process5"/>
    <dgm:cxn modelId="{DD5DD89C-F95F-4D36-BCE7-401DAA7B9473}" srcId="{EA9BD9F9-F07F-4589-AE69-DD9EE90FED77}" destId="{D54B519E-DE36-47EC-9D99-A636A0FA27C8}" srcOrd="0" destOrd="0" parTransId="{8EA48460-42BF-4CEB-B98C-CB9CB7EBBFAD}" sibTransId="{B0513252-8847-403B-B06F-3784598AA2FE}"/>
    <dgm:cxn modelId="{8FA98AA3-C654-4E71-9CDB-C89DED9D519C}" srcId="{EA9BD9F9-F07F-4589-AE69-DD9EE90FED77}" destId="{9605BEDE-5624-41BF-BB06-7B3C2C56AC73}" srcOrd="2" destOrd="0" parTransId="{6C90B54A-6A5F-4D5C-962D-A856F0501A1A}" sibTransId="{6B71ADCE-65EA-4A02-B031-9A3B37C9ABF2}"/>
    <dgm:cxn modelId="{3D2374C1-A1A4-470B-B3D1-1FDD105786C6}" srcId="{EA9BD9F9-F07F-4589-AE69-DD9EE90FED77}" destId="{8F197362-0ADD-4C7F-A4D8-A3227C713B6D}" srcOrd="1" destOrd="0" parTransId="{5DD31DA1-47B0-4387-84DA-4A736B08E855}" sibTransId="{2525CCC3-305D-4954-A927-4FF39E8158E4}"/>
    <dgm:cxn modelId="{466CEBCC-679C-45D1-8C2A-729DDB5B42D6}" type="presOf" srcId="{2525CCC3-305D-4954-A927-4FF39E8158E4}" destId="{BE628507-F687-46A1-84AE-84B7FB659576}" srcOrd="0" destOrd="0" presId="urn:microsoft.com/office/officeart/2005/8/layout/process5"/>
    <dgm:cxn modelId="{2A4EB7D4-87DB-4363-B611-ED4BF69A662C}" type="presOf" srcId="{CDAC849D-55B6-4B5B-A9D9-BE5B5213D195}" destId="{83DFCEB9-392B-41FD-AAB2-3AF160650AE8}" srcOrd="0" destOrd="0" presId="urn:microsoft.com/office/officeart/2005/8/layout/process5"/>
    <dgm:cxn modelId="{77AFCDD8-620A-41B6-A6DD-DF280291C8F4}" type="presOf" srcId="{2525CCC3-305D-4954-A927-4FF39E8158E4}" destId="{B0C8F531-D54E-4354-B408-DEDCE619A787}" srcOrd="1" destOrd="0" presId="urn:microsoft.com/office/officeart/2005/8/layout/process5"/>
    <dgm:cxn modelId="{32098BE0-85FB-4C8F-8B08-CD22139BF893}" type="presOf" srcId="{6B71ADCE-65EA-4A02-B031-9A3B37C9ABF2}" destId="{62B91470-9BC7-4159-BFFC-126015CB8AE0}" srcOrd="1" destOrd="0" presId="urn:microsoft.com/office/officeart/2005/8/layout/process5"/>
    <dgm:cxn modelId="{ED5FC7E3-E318-4B6A-B621-CA192A4893B3}" type="presOf" srcId="{66373EDA-6A1C-4D36-9CB5-64B305AE076C}" destId="{DE094C2E-60FF-40B9-911F-4888D4F90D27}" srcOrd="0" destOrd="0" presId="urn:microsoft.com/office/officeart/2005/8/layout/process5"/>
    <dgm:cxn modelId="{DE5D32F4-CC68-46B9-99DC-369990B40528}" type="presOf" srcId="{B0513252-8847-403B-B06F-3784598AA2FE}" destId="{16DA1869-EC23-4006-883D-AE0B071B55DF}" srcOrd="0" destOrd="0" presId="urn:microsoft.com/office/officeart/2005/8/layout/process5"/>
    <dgm:cxn modelId="{5E1614EE-2B5A-428A-A117-F1260570BBBD}" type="presParOf" srcId="{1D3FB5B0-FE48-4B55-9FD1-FA3109CE8EAB}" destId="{7D35DAEE-4787-44A1-ACA8-5C30894972ED}" srcOrd="0" destOrd="0" presId="urn:microsoft.com/office/officeart/2005/8/layout/process5"/>
    <dgm:cxn modelId="{039DBBCA-432F-4483-8C6E-13CDDB4EC913}" type="presParOf" srcId="{1D3FB5B0-FE48-4B55-9FD1-FA3109CE8EAB}" destId="{16DA1869-EC23-4006-883D-AE0B071B55DF}" srcOrd="1" destOrd="0" presId="urn:microsoft.com/office/officeart/2005/8/layout/process5"/>
    <dgm:cxn modelId="{A486054A-F3B1-462D-95E6-72F68FC1318C}" type="presParOf" srcId="{16DA1869-EC23-4006-883D-AE0B071B55DF}" destId="{2A1AFFBA-0747-4315-B0ED-561574002F82}" srcOrd="0" destOrd="0" presId="urn:microsoft.com/office/officeart/2005/8/layout/process5"/>
    <dgm:cxn modelId="{58A366E3-0CEA-44B6-B694-F0DFCC70DFAF}" type="presParOf" srcId="{1D3FB5B0-FE48-4B55-9FD1-FA3109CE8EAB}" destId="{57336966-FB51-44FA-8710-0CD489FCFCC4}" srcOrd="2" destOrd="0" presId="urn:microsoft.com/office/officeart/2005/8/layout/process5"/>
    <dgm:cxn modelId="{DEFA8844-B20E-4F4F-AAFD-22ECACDDB7F5}" type="presParOf" srcId="{1D3FB5B0-FE48-4B55-9FD1-FA3109CE8EAB}" destId="{BE628507-F687-46A1-84AE-84B7FB659576}" srcOrd="3" destOrd="0" presId="urn:microsoft.com/office/officeart/2005/8/layout/process5"/>
    <dgm:cxn modelId="{EEEA3421-1F0A-47D8-B36C-5358D15187C0}" type="presParOf" srcId="{BE628507-F687-46A1-84AE-84B7FB659576}" destId="{B0C8F531-D54E-4354-B408-DEDCE619A787}" srcOrd="0" destOrd="0" presId="urn:microsoft.com/office/officeart/2005/8/layout/process5"/>
    <dgm:cxn modelId="{CD436FFF-ABB8-4418-9F8A-D14AFF2B0544}" type="presParOf" srcId="{1D3FB5B0-FE48-4B55-9FD1-FA3109CE8EAB}" destId="{B1CC987C-6A52-4DAE-9F0A-0E7354E08D2F}" srcOrd="4" destOrd="0" presId="urn:microsoft.com/office/officeart/2005/8/layout/process5"/>
    <dgm:cxn modelId="{F288B276-3E40-4BF3-A0EC-A5E1B809C577}" type="presParOf" srcId="{1D3FB5B0-FE48-4B55-9FD1-FA3109CE8EAB}" destId="{7D3666E3-31B7-4CC3-B5C4-A535DD84706B}" srcOrd="5" destOrd="0" presId="urn:microsoft.com/office/officeart/2005/8/layout/process5"/>
    <dgm:cxn modelId="{A52C3B82-A1B4-4AB1-8D83-AEDAF0CB56BD}" type="presParOf" srcId="{7D3666E3-31B7-4CC3-B5C4-A535DD84706B}" destId="{62B91470-9BC7-4159-BFFC-126015CB8AE0}" srcOrd="0" destOrd="0" presId="urn:microsoft.com/office/officeart/2005/8/layout/process5"/>
    <dgm:cxn modelId="{EBF3EA85-26F2-4758-80D9-68A6AECEF09F}" type="presParOf" srcId="{1D3FB5B0-FE48-4B55-9FD1-FA3109CE8EAB}" destId="{DE094C2E-60FF-40B9-911F-4888D4F90D27}" srcOrd="6" destOrd="0" presId="urn:microsoft.com/office/officeart/2005/8/layout/process5"/>
    <dgm:cxn modelId="{0D96F50F-BA8E-4174-A119-0CA3A9DE4F7D}" type="presParOf" srcId="{1D3FB5B0-FE48-4B55-9FD1-FA3109CE8EAB}" destId="{47EA58A4-9C01-487F-8DCA-AEC17AF75DAB}" srcOrd="7" destOrd="0" presId="urn:microsoft.com/office/officeart/2005/8/layout/process5"/>
    <dgm:cxn modelId="{7D847C79-8A02-477F-82D6-158A66F69313}" type="presParOf" srcId="{47EA58A4-9C01-487F-8DCA-AEC17AF75DAB}" destId="{12C34D1B-8605-4C8A-9BB2-2D5E095BFF7F}" srcOrd="0" destOrd="0" presId="urn:microsoft.com/office/officeart/2005/8/layout/process5"/>
    <dgm:cxn modelId="{438EC95B-95AF-4E7E-96F8-B05DDA9281D5}" type="presParOf" srcId="{1D3FB5B0-FE48-4B55-9FD1-FA3109CE8EAB}" destId="{83DFCEB9-392B-41FD-AAB2-3AF160650AE8}" srcOrd="8" destOrd="0" presId="urn:microsoft.com/office/officeart/2005/8/layout/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9BD9F9-F07F-4589-AE69-DD9EE90FED7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54B519E-DE36-47EC-9D99-A636A0FA27C8}">
      <dgm:prSet phldrT="[Text]" custT="1"/>
      <dgm:spPr>
        <a:solidFill>
          <a:srgbClr val="FFFFFF"/>
        </a:solidFill>
        <a:ln>
          <a:solidFill>
            <a:srgbClr val="009999"/>
          </a:solidFill>
        </a:ln>
      </dgm:spPr>
      <dgm:t>
        <a:bodyPr/>
        <a:lstStyle/>
        <a:p>
          <a:r>
            <a:rPr lang="en-US" sz="1400" dirty="0">
              <a:solidFill>
                <a:srgbClr val="009999"/>
              </a:solidFill>
              <a:latin typeface="Arial" panose="020B0604020202020204" pitchFamily="34" charset="0"/>
              <a:cs typeface="Arial" panose="020B0604020202020204" pitchFamily="34" charset="0"/>
            </a:rPr>
            <a:t>personal learning 3:1 &amp; 3.2</a:t>
          </a:r>
        </a:p>
      </dgm:t>
    </dgm:pt>
    <dgm:pt modelId="{8EA48460-42BF-4CEB-B98C-CB9CB7EBBFAD}" type="parTrans" cxnId="{DD5DD89C-F95F-4D36-BCE7-401DAA7B9473}">
      <dgm:prSet/>
      <dgm:spPr/>
      <dgm:t>
        <a:bodyPr/>
        <a:lstStyle/>
        <a:p>
          <a:endParaRPr lang="en-US" sz="1400"/>
        </a:p>
      </dgm:t>
    </dgm:pt>
    <dgm:pt modelId="{B0513252-8847-403B-B06F-3784598AA2FE}" type="sibTrans" cxnId="{DD5DD89C-F95F-4D36-BCE7-401DAA7B9473}">
      <dgm:prSet custT="1"/>
      <dgm:spPr/>
      <dgm:t>
        <a:bodyPr/>
        <a:lstStyle/>
        <a:p>
          <a:endParaRPr lang="en-US" sz="1400"/>
        </a:p>
      </dgm:t>
    </dgm:pt>
    <dgm:pt modelId="{8F197362-0ADD-4C7F-A4D8-A3227C713B6D}">
      <dgm:prSet phldrT="[Text]" custT="1"/>
      <dgm:spPr>
        <a:solidFill>
          <a:srgbClr val="CCFFCC"/>
        </a:solidFill>
      </dgm:spPr>
      <dgm:t>
        <a:bodyPr/>
        <a:lstStyle/>
        <a:p>
          <a:r>
            <a:rPr lang="en-US" sz="1400" dirty="0">
              <a:solidFill>
                <a:srgbClr val="009999"/>
              </a:solidFill>
              <a:latin typeface="Arial" panose="020B0604020202020204" pitchFamily="34" charset="0"/>
              <a:cs typeface="Arial" panose="020B0604020202020204" pitchFamily="34" charset="0"/>
            </a:rPr>
            <a:t>guided reading</a:t>
          </a:r>
        </a:p>
        <a:p>
          <a:r>
            <a:rPr lang="en-US" sz="1400" dirty="0">
              <a:solidFill>
                <a:srgbClr val="009999"/>
              </a:solidFill>
              <a:latin typeface="Arial" panose="020B0604020202020204" pitchFamily="34" charset="0"/>
              <a:cs typeface="Arial" panose="020B0604020202020204" pitchFamily="34" charset="0"/>
            </a:rPr>
            <a:t>3.3</a:t>
          </a:r>
        </a:p>
      </dgm:t>
    </dgm:pt>
    <dgm:pt modelId="{5DD31DA1-47B0-4387-84DA-4A736B08E855}" type="parTrans" cxnId="{3D2374C1-A1A4-470B-B3D1-1FDD105786C6}">
      <dgm:prSet/>
      <dgm:spPr/>
      <dgm:t>
        <a:bodyPr/>
        <a:lstStyle/>
        <a:p>
          <a:endParaRPr lang="en-US" sz="1400"/>
        </a:p>
      </dgm:t>
    </dgm:pt>
    <dgm:pt modelId="{2525CCC3-305D-4954-A927-4FF39E8158E4}" type="sibTrans" cxnId="{3D2374C1-A1A4-470B-B3D1-1FDD105786C6}">
      <dgm:prSet custT="1"/>
      <dgm:spPr/>
      <dgm:t>
        <a:bodyPr/>
        <a:lstStyle/>
        <a:p>
          <a:endParaRPr lang="en-US" sz="1400"/>
        </a:p>
      </dgm:t>
    </dgm:pt>
    <dgm:pt modelId="{66373EDA-6A1C-4D36-9CB5-64B305AE076C}">
      <dgm:prSet phldrT="[Text]" custT="1"/>
      <dgm:spPr>
        <a:solidFill>
          <a:srgbClr val="00FFCC"/>
        </a:solidFill>
      </dgm:spPr>
      <dgm:t>
        <a:bodyPr/>
        <a:lstStyle/>
        <a:p>
          <a:r>
            <a:rPr lang="en-US" sz="1400" dirty="0">
              <a:solidFill>
                <a:schemeClr val="bg1"/>
              </a:solidFill>
              <a:latin typeface="Arial" panose="020B0604020202020204" pitchFamily="34" charset="0"/>
              <a:cs typeface="Arial" panose="020B0604020202020204" pitchFamily="34" charset="0"/>
            </a:rPr>
            <a:t>personal learning </a:t>
          </a:r>
          <a:r>
            <a:rPr lang="en-US" sz="1400" dirty="0">
              <a:latin typeface="Arial" panose="020B0604020202020204" pitchFamily="34" charset="0"/>
              <a:cs typeface="Arial" panose="020B0604020202020204" pitchFamily="34" charset="0"/>
            </a:rPr>
            <a:t>3.5 &amp; 3.6</a:t>
          </a:r>
        </a:p>
      </dgm:t>
    </dgm:pt>
    <dgm:pt modelId="{0229E261-63BB-4157-A3AE-55B9E4D91F1E}" type="parTrans" cxnId="{24C4576F-547C-4DFC-9C33-CB667ED4AE39}">
      <dgm:prSet/>
      <dgm:spPr/>
      <dgm:t>
        <a:bodyPr/>
        <a:lstStyle/>
        <a:p>
          <a:endParaRPr lang="en-US" sz="1400"/>
        </a:p>
      </dgm:t>
    </dgm:pt>
    <dgm:pt modelId="{D2DA7364-3946-4B3A-A50A-B1B61321800B}" type="sibTrans" cxnId="{24C4576F-547C-4DFC-9C33-CB667ED4AE39}">
      <dgm:prSet custT="1"/>
      <dgm:spPr/>
      <dgm:t>
        <a:bodyPr/>
        <a:lstStyle/>
        <a:p>
          <a:endParaRPr lang="en-US" sz="1400"/>
        </a:p>
      </dgm:t>
    </dgm:pt>
    <dgm:pt modelId="{CDAC849D-55B6-4B5B-A9D9-BE5B5213D195}">
      <dgm:prSet phldrT="[Text]" custT="1"/>
      <dgm:spPr>
        <a:solidFill>
          <a:srgbClr val="009999"/>
        </a:solidFill>
      </dgm:spPr>
      <dgm:t>
        <a:bodyPr/>
        <a:lstStyle/>
        <a:p>
          <a:r>
            <a:rPr lang="en-US" sz="1400" dirty="0">
              <a:latin typeface="Arial" panose="020B0604020202020204" pitchFamily="34" charset="0"/>
              <a:cs typeface="Arial" panose="020B0604020202020204" pitchFamily="34" charset="0"/>
            </a:rPr>
            <a:t>guided reading</a:t>
          </a:r>
        </a:p>
        <a:p>
          <a:r>
            <a:rPr lang="en-US" sz="1400" dirty="0">
              <a:latin typeface="Arial" panose="020B0604020202020204" pitchFamily="34" charset="0"/>
              <a:cs typeface="Arial" panose="020B0604020202020204" pitchFamily="34" charset="0"/>
            </a:rPr>
            <a:t>3.7</a:t>
          </a:r>
        </a:p>
      </dgm:t>
    </dgm:pt>
    <dgm:pt modelId="{40A0C8D8-7C45-4577-BDE4-BC8D63E6DE22}" type="parTrans" cxnId="{2C338C62-2ED3-4BE2-B7B6-ACBCF91E0E2D}">
      <dgm:prSet/>
      <dgm:spPr/>
      <dgm:t>
        <a:bodyPr/>
        <a:lstStyle/>
        <a:p>
          <a:endParaRPr lang="en-US" sz="1400"/>
        </a:p>
      </dgm:t>
    </dgm:pt>
    <dgm:pt modelId="{BCCDB15C-4629-47C6-AF84-184E77FEFBDE}" type="sibTrans" cxnId="{2C338C62-2ED3-4BE2-B7B6-ACBCF91E0E2D}">
      <dgm:prSet/>
      <dgm:spPr/>
      <dgm:t>
        <a:bodyPr/>
        <a:lstStyle/>
        <a:p>
          <a:endParaRPr lang="en-US" sz="1400"/>
        </a:p>
      </dgm:t>
    </dgm:pt>
    <dgm:pt modelId="{BDA97BA8-4646-4F00-91FA-9375951B6795}">
      <dgm:prSet custT="1"/>
      <dgm:spPr/>
      <dgm:t>
        <a:bodyPr/>
        <a:lstStyle/>
        <a:p>
          <a:r>
            <a:rPr lang="en-US" sz="1400" dirty="0">
              <a:latin typeface="Arial" panose="020B0604020202020204" pitchFamily="34" charset="0"/>
              <a:cs typeface="Arial" panose="020B0604020202020204" pitchFamily="34" charset="0"/>
            </a:rPr>
            <a:t>workshop 3.4</a:t>
          </a:r>
        </a:p>
      </dgm:t>
    </dgm:pt>
    <dgm:pt modelId="{325B7BDB-677D-4B04-A463-C7E878B2EF6C}" type="parTrans" cxnId="{E8B8BD50-6C24-40FD-8AD1-DCDF8F0C83DA}">
      <dgm:prSet/>
      <dgm:spPr/>
      <dgm:t>
        <a:bodyPr/>
        <a:lstStyle/>
        <a:p>
          <a:endParaRPr lang="en-US" sz="1400"/>
        </a:p>
      </dgm:t>
    </dgm:pt>
    <dgm:pt modelId="{C8F65E08-4C06-41BB-8AAD-FADDF38EDAC3}" type="sibTrans" cxnId="{E8B8BD50-6C24-40FD-8AD1-DCDF8F0C83DA}">
      <dgm:prSet custT="1"/>
      <dgm:spPr/>
      <dgm:t>
        <a:bodyPr/>
        <a:lstStyle/>
        <a:p>
          <a:endParaRPr lang="en-US" sz="1400"/>
        </a:p>
      </dgm:t>
    </dgm:pt>
    <dgm:pt modelId="{1D3FB5B0-FE48-4B55-9FD1-FA3109CE8EAB}" type="pres">
      <dgm:prSet presAssocID="{EA9BD9F9-F07F-4589-AE69-DD9EE90FED77}" presName="diagram" presStyleCnt="0">
        <dgm:presLayoutVars>
          <dgm:dir/>
          <dgm:resizeHandles val="exact"/>
        </dgm:presLayoutVars>
      </dgm:prSet>
      <dgm:spPr/>
    </dgm:pt>
    <dgm:pt modelId="{7D35DAEE-4787-44A1-ACA8-5C30894972ED}" type="pres">
      <dgm:prSet presAssocID="{D54B519E-DE36-47EC-9D99-A636A0FA27C8}" presName="node" presStyleLbl="node1" presStyleIdx="0" presStyleCnt="5">
        <dgm:presLayoutVars>
          <dgm:bulletEnabled val="1"/>
        </dgm:presLayoutVars>
      </dgm:prSet>
      <dgm:spPr/>
    </dgm:pt>
    <dgm:pt modelId="{16DA1869-EC23-4006-883D-AE0B071B55DF}" type="pres">
      <dgm:prSet presAssocID="{B0513252-8847-403B-B06F-3784598AA2FE}" presName="sibTrans" presStyleLbl="sibTrans2D1" presStyleIdx="0" presStyleCnt="4"/>
      <dgm:spPr/>
    </dgm:pt>
    <dgm:pt modelId="{2A1AFFBA-0747-4315-B0ED-561574002F82}" type="pres">
      <dgm:prSet presAssocID="{B0513252-8847-403B-B06F-3784598AA2FE}" presName="connectorText" presStyleLbl="sibTrans2D1" presStyleIdx="0" presStyleCnt="4"/>
      <dgm:spPr/>
    </dgm:pt>
    <dgm:pt modelId="{57336966-FB51-44FA-8710-0CD489FCFCC4}" type="pres">
      <dgm:prSet presAssocID="{8F197362-0ADD-4C7F-A4D8-A3227C713B6D}" presName="node" presStyleLbl="node1" presStyleIdx="1" presStyleCnt="5">
        <dgm:presLayoutVars>
          <dgm:bulletEnabled val="1"/>
        </dgm:presLayoutVars>
      </dgm:prSet>
      <dgm:spPr/>
    </dgm:pt>
    <dgm:pt modelId="{BE628507-F687-46A1-84AE-84B7FB659576}" type="pres">
      <dgm:prSet presAssocID="{2525CCC3-305D-4954-A927-4FF39E8158E4}" presName="sibTrans" presStyleLbl="sibTrans2D1" presStyleIdx="1" presStyleCnt="4"/>
      <dgm:spPr/>
    </dgm:pt>
    <dgm:pt modelId="{B0C8F531-D54E-4354-B408-DEDCE619A787}" type="pres">
      <dgm:prSet presAssocID="{2525CCC3-305D-4954-A927-4FF39E8158E4}" presName="connectorText" presStyleLbl="sibTrans2D1" presStyleIdx="1" presStyleCnt="4"/>
      <dgm:spPr/>
    </dgm:pt>
    <dgm:pt modelId="{7387534D-D3DA-42AF-805E-656A095F7391}" type="pres">
      <dgm:prSet presAssocID="{BDA97BA8-4646-4F00-91FA-9375951B6795}" presName="node" presStyleLbl="node1" presStyleIdx="2" presStyleCnt="5">
        <dgm:presLayoutVars>
          <dgm:bulletEnabled val="1"/>
        </dgm:presLayoutVars>
      </dgm:prSet>
      <dgm:spPr/>
    </dgm:pt>
    <dgm:pt modelId="{766D78E0-1763-4BCC-BC9C-44C4F4D9AE8F}" type="pres">
      <dgm:prSet presAssocID="{C8F65E08-4C06-41BB-8AAD-FADDF38EDAC3}" presName="sibTrans" presStyleLbl="sibTrans2D1" presStyleIdx="2" presStyleCnt="4"/>
      <dgm:spPr/>
    </dgm:pt>
    <dgm:pt modelId="{C2E81AF4-2A5C-4F28-84B0-8388628BE22D}" type="pres">
      <dgm:prSet presAssocID="{C8F65E08-4C06-41BB-8AAD-FADDF38EDAC3}" presName="connectorText" presStyleLbl="sibTrans2D1" presStyleIdx="2" presStyleCnt="4"/>
      <dgm:spPr/>
    </dgm:pt>
    <dgm:pt modelId="{DE094C2E-60FF-40B9-911F-4888D4F90D27}" type="pres">
      <dgm:prSet presAssocID="{66373EDA-6A1C-4D36-9CB5-64B305AE076C}" presName="node" presStyleLbl="node1" presStyleIdx="3" presStyleCnt="5" custLinFactNeighborX="-8164" custLinFactNeighborY="-581">
        <dgm:presLayoutVars>
          <dgm:bulletEnabled val="1"/>
        </dgm:presLayoutVars>
      </dgm:prSet>
      <dgm:spPr/>
    </dgm:pt>
    <dgm:pt modelId="{47EA58A4-9C01-487F-8DCA-AEC17AF75DAB}" type="pres">
      <dgm:prSet presAssocID="{D2DA7364-3946-4B3A-A50A-B1B61321800B}" presName="sibTrans" presStyleLbl="sibTrans2D1" presStyleIdx="3" presStyleCnt="4"/>
      <dgm:spPr/>
    </dgm:pt>
    <dgm:pt modelId="{12C34D1B-8605-4C8A-9BB2-2D5E095BFF7F}" type="pres">
      <dgm:prSet presAssocID="{D2DA7364-3946-4B3A-A50A-B1B61321800B}" presName="connectorText" presStyleLbl="sibTrans2D1" presStyleIdx="3" presStyleCnt="4"/>
      <dgm:spPr/>
    </dgm:pt>
    <dgm:pt modelId="{83DFCEB9-392B-41FD-AAB2-3AF160650AE8}" type="pres">
      <dgm:prSet presAssocID="{CDAC849D-55B6-4B5B-A9D9-BE5B5213D195}" presName="node" presStyleLbl="node1" presStyleIdx="4" presStyleCnt="5">
        <dgm:presLayoutVars>
          <dgm:bulletEnabled val="1"/>
        </dgm:presLayoutVars>
      </dgm:prSet>
      <dgm:spPr/>
    </dgm:pt>
  </dgm:ptLst>
  <dgm:cxnLst>
    <dgm:cxn modelId="{3B44D512-E5FE-4028-A2E6-8607C367446E}" type="presOf" srcId="{D54B519E-DE36-47EC-9D99-A636A0FA27C8}" destId="{7D35DAEE-4787-44A1-ACA8-5C30894972ED}" srcOrd="0" destOrd="0" presId="urn:microsoft.com/office/officeart/2005/8/layout/process5"/>
    <dgm:cxn modelId="{AF79CD1B-F1C2-44B9-8FED-457E79F9CDC8}" type="presOf" srcId="{D2DA7364-3946-4B3A-A50A-B1B61321800B}" destId="{12C34D1B-8605-4C8A-9BB2-2D5E095BFF7F}" srcOrd="1" destOrd="0" presId="urn:microsoft.com/office/officeart/2005/8/layout/process5"/>
    <dgm:cxn modelId="{62EAB536-1BA5-4350-85FE-F2197B5D69BC}" type="presOf" srcId="{EA9BD9F9-F07F-4589-AE69-DD9EE90FED77}" destId="{1D3FB5B0-FE48-4B55-9FD1-FA3109CE8EAB}" srcOrd="0" destOrd="0" presId="urn:microsoft.com/office/officeart/2005/8/layout/process5"/>
    <dgm:cxn modelId="{61596E5D-50D4-40A6-B6D6-952D83AE5906}" type="presOf" srcId="{8F197362-0ADD-4C7F-A4D8-A3227C713B6D}" destId="{57336966-FB51-44FA-8710-0CD489FCFCC4}" srcOrd="0" destOrd="0" presId="urn:microsoft.com/office/officeart/2005/8/layout/process5"/>
    <dgm:cxn modelId="{1419035F-28AE-4DF7-AB87-1556C18B4924}" type="presOf" srcId="{B0513252-8847-403B-B06F-3784598AA2FE}" destId="{2A1AFFBA-0747-4315-B0ED-561574002F82}" srcOrd="1" destOrd="0" presId="urn:microsoft.com/office/officeart/2005/8/layout/process5"/>
    <dgm:cxn modelId="{2A725A61-636F-4342-902C-89FCA6C37B81}" type="presOf" srcId="{BDA97BA8-4646-4F00-91FA-9375951B6795}" destId="{7387534D-D3DA-42AF-805E-656A095F7391}" srcOrd="0" destOrd="0" presId="urn:microsoft.com/office/officeart/2005/8/layout/process5"/>
    <dgm:cxn modelId="{2C338C62-2ED3-4BE2-B7B6-ACBCF91E0E2D}" srcId="{EA9BD9F9-F07F-4589-AE69-DD9EE90FED77}" destId="{CDAC849D-55B6-4B5B-A9D9-BE5B5213D195}" srcOrd="4" destOrd="0" parTransId="{40A0C8D8-7C45-4577-BDE4-BC8D63E6DE22}" sibTransId="{BCCDB15C-4629-47C6-AF84-184E77FEFBDE}"/>
    <dgm:cxn modelId="{24C4576F-547C-4DFC-9C33-CB667ED4AE39}" srcId="{EA9BD9F9-F07F-4589-AE69-DD9EE90FED77}" destId="{66373EDA-6A1C-4D36-9CB5-64B305AE076C}" srcOrd="3" destOrd="0" parTransId="{0229E261-63BB-4157-A3AE-55B9E4D91F1E}" sibTransId="{D2DA7364-3946-4B3A-A50A-B1B61321800B}"/>
    <dgm:cxn modelId="{E8B8BD50-6C24-40FD-8AD1-DCDF8F0C83DA}" srcId="{EA9BD9F9-F07F-4589-AE69-DD9EE90FED77}" destId="{BDA97BA8-4646-4F00-91FA-9375951B6795}" srcOrd="2" destOrd="0" parTransId="{325B7BDB-677D-4B04-A463-C7E878B2EF6C}" sibTransId="{C8F65E08-4C06-41BB-8AAD-FADDF38EDAC3}"/>
    <dgm:cxn modelId="{89DD8C83-BBA0-422A-89A1-B90188A74E4E}" type="presOf" srcId="{D2DA7364-3946-4B3A-A50A-B1B61321800B}" destId="{47EA58A4-9C01-487F-8DCA-AEC17AF75DAB}" srcOrd="0" destOrd="0" presId="urn:microsoft.com/office/officeart/2005/8/layout/process5"/>
    <dgm:cxn modelId="{DD5DD89C-F95F-4D36-BCE7-401DAA7B9473}" srcId="{EA9BD9F9-F07F-4589-AE69-DD9EE90FED77}" destId="{D54B519E-DE36-47EC-9D99-A636A0FA27C8}" srcOrd="0" destOrd="0" parTransId="{8EA48460-42BF-4CEB-B98C-CB9CB7EBBFAD}" sibTransId="{B0513252-8847-403B-B06F-3784598AA2FE}"/>
    <dgm:cxn modelId="{3D2374C1-A1A4-470B-B3D1-1FDD105786C6}" srcId="{EA9BD9F9-F07F-4589-AE69-DD9EE90FED77}" destId="{8F197362-0ADD-4C7F-A4D8-A3227C713B6D}" srcOrd="1" destOrd="0" parTransId="{5DD31DA1-47B0-4387-84DA-4A736B08E855}" sibTransId="{2525CCC3-305D-4954-A927-4FF39E8158E4}"/>
    <dgm:cxn modelId="{67FBD2C5-E44A-4B09-8C0F-8772EA964D33}" type="presOf" srcId="{C8F65E08-4C06-41BB-8AAD-FADDF38EDAC3}" destId="{766D78E0-1763-4BCC-BC9C-44C4F4D9AE8F}" srcOrd="0" destOrd="0" presId="urn:microsoft.com/office/officeart/2005/8/layout/process5"/>
    <dgm:cxn modelId="{466CEBCC-679C-45D1-8C2A-729DDB5B42D6}" type="presOf" srcId="{2525CCC3-305D-4954-A927-4FF39E8158E4}" destId="{BE628507-F687-46A1-84AE-84B7FB659576}" srcOrd="0" destOrd="0" presId="urn:microsoft.com/office/officeart/2005/8/layout/process5"/>
    <dgm:cxn modelId="{2A4EB7D4-87DB-4363-B611-ED4BF69A662C}" type="presOf" srcId="{CDAC849D-55B6-4B5B-A9D9-BE5B5213D195}" destId="{83DFCEB9-392B-41FD-AAB2-3AF160650AE8}" srcOrd="0" destOrd="0" presId="urn:microsoft.com/office/officeart/2005/8/layout/process5"/>
    <dgm:cxn modelId="{77AFCDD8-620A-41B6-A6DD-DF280291C8F4}" type="presOf" srcId="{2525CCC3-305D-4954-A927-4FF39E8158E4}" destId="{B0C8F531-D54E-4354-B408-DEDCE619A787}" srcOrd="1" destOrd="0" presId="urn:microsoft.com/office/officeart/2005/8/layout/process5"/>
    <dgm:cxn modelId="{ED5FC7E3-E318-4B6A-B621-CA192A4893B3}" type="presOf" srcId="{66373EDA-6A1C-4D36-9CB5-64B305AE076C}" destId="{DE094C2E-60FF-40B9-911F-4888D4F90D27}" srcOrd="0" destOrd="0" presId="urn:microsoft.com/office/officeart/2005/8/layout/process5"/>
    <dgm:cxn modelId="{26F701EB-F24D-4F5F-9AF7-A4556F3E8398}" type="presOf" srcId="{C8F65E08-4C06-41BB-8AAD-FADDF38EDAC3}" destId="{C2E81AF4-2A5C-4F28-84B0-8388628BE22D}" srcOrd="1" destOrd="0" presId="urn:microsoft.com/office/officeart/2005/8/layout/process5"/>
    <dgm:cxn modelId="{DE5D32F4-CC68-46B9-99DC-369990B40528}" type="presOf" srcId="{B0513252-8847-403B-B06F-3784598AA2FE}" destId="{16DA1869-EC23-4006-883D-AE0B071B55DF}" srcOrd="0" destOrd="0" presId="urn:microsoft.com/office/officeart/2005/8/layout/process5"/>
    <dgm:cxn modelId="{5E1614EE-2B5A-428A-A117-F1260570BBBD}" type="presParOf" srcId="{1D3FB5B0-FE48-4B55-9FD1-FA3109CE8EAB}" destId="{7D35DAEE-4787-44A1-ACA8-5C30894972ED}" srcOrd="0" destOrd="0" presId="urn:microsoft.com/office/officeart/2005/8/layout/process5"/>
    <dgm:cxn modelId="{039DBBCA-432F-4483-8C6E-13CDDB4EC913}" type="presParOf" srcId="{1D3FB5B0-FE48-4B55-9FD1-FA3109CE8EAB}" destId="{16DA1869-EC23-4006-883D-AE0B071B55DF}" srcOrd="1" destOrd="0" presId="urn:microsoft.com/office/officeart/2005/8/layout/process5"/>
    <dgm:cxn modelId="{A486054A-F3B1-462D-95E6-72F68FC1318C}" type="presParOf" srcId="{16DA1869-EC23-4006-883D-AE0B071B55DF}" destId="{2A1AFFBA-0747-4315-B0ED-561574002F82}" srcOrd="0" destOrd="0" presId="urn:microsoft.com/office/officeart/2005/8/layout/process5"/>
    <dgm:cxn modelId="{58A366E3-0CEA-44B6-B694-F0DFCC70DFAF}" type="presParOf" srcId="{1D3FB5B0-FE48-4B55-9FD1-FA3109CE8EAB}" destId="{57336966-FB51-44FA-8710-0CD489FCFCC4}" srcOrd="2" destOrd="0" presId="urn:microsoft.com/office/officeart/2005/8/layout/process5"/>
    <dgm:cxn modelId="{DEFA8844-B20E-4F4F-AAFD-22ECACDDB7F5}" type="presParOf" srcId="{1D3FB5B0-FE48-4B55-9FD1-FA3109CE8EAB}" destId="{BE628507-F687-46A1-84AE-84B7FB659576}" srcOrd="3" destOrd="0" presId="urn:microsoft.com/office/officeart/2005/8/layout/process5"/>
    <dgm:cxn modelId="{EEEA3421-1F0A-47D8-B36C-5358D15187C0}" type="presParOf" srcId="{BE628507-F687-46A1-84AE-84B7FB659576}" destId="{B0C8F531-D54E-4354-B408-DEDCE619A787}" srcOrd="0" destOrd="0" presId="urn:microsoft.com/office/officeart/2005/8/layout/process5"/>
    <dgm:cxn modelId="{0B3B3C1B-CD1F-4024-ACE4-2001A39B52B3}" type="presParOf" srcId="{1D3FB5B0-FE48-4B55-9FD1-FA3109CE8EAB}" destId="{7387534D-D3DA-42AF-805E-656A095F7391}" srcOrd="4" destOrd="0" presId="urn:microsoft.com/office/officeart/2005/8/layout/process5"/>
    <dgm:cxn modelId="{DD069069-841D-4ECA-B24D-5C3C5EB8017C}" type="presParOf" srcId="{1D3FB5B0-FE48-4B55-9FD1-FA3109CE8EAB}" destId="{766D78E0-1763-4BCC-BC9C-44C4F4D9AE8F}" srcOrd="5" destOrd="0" presId="urn:microsoft.com/office/officeart/2005/8/layout/process5"/>
    <dgm:cxn modelId="{65D70995-0B08-4CC3-9D55-90D0F5E05903}" type="presParOf" srcId="{766D78E0-1763-4BCC-BC9C-44C4F4D9AE8F}" destId="{C2E81AF4-2A5C-4F28-84B0-8388628BE22D}" srcOrd="0" destOrd="0" presId="urn:microsoft.com/office/officeart/2005/8/layout/process5"/>
    <dgm:cxn modelId="{EBF3EA85-26F2-4758-80D9-68A6AECEF09F}" type="presParOf" srcId="{1D3FB5B0-FE48-4B55-9FD1-FA3109CE8EAB}" destId="{DE094C2E-60FF-40B9-911F-4888D4F90D27}" srcOrd="6" destOrd="0" presId="urn:microsoft.com/office/officeart/2005/8/layout/process5"/>
    <dgm:cxn modelId="{0D96F50F-BA8E-4174-A119-0CA3A9DE4F7D}" type="presParOf" srcId="{1D3FB5B0-FE48-4B55-9FD1-FA3109CE8EAB}" destId="{47EA58A4-9C01-487F-8DCA-AEC17AF75DAB}" srcOrd="7" destOrd="0" presId="urn:microsoft.com/office/officeart/2005/8/layout/process5"/>
    <dgm:cxn modelId="{7D847C79-8A02-477F-82D6-158A66F69313}" type="presParOf" srcId="{47EA58A4-9C01-487F-8DCA-AEC17AF75DAB}" destId="{12C34D1B-8605-4C8A-9BB2-2D5E095BFF7F}" srcOrd="0" destOrd="0" presId="urn:microsoft.com/office/officeart/2005/8/layout/process5"/>
    <dgm:cxn modelId="{438EC95B-95AF-4E7E-96F8-B05DDA9281D5}" type="presParOf" srcId="{1D3FB5B0-FE48-4B55-9FD1-FA3109CE8EAB}" destId="{83DFCEB9-392B-41FD-AAB2-3AF160650AE8}" srcOrd="8" destOrd="0" presId="urn:microsoft.com/office/officeart/2005/8/layout/process5"/>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A9BD9F9-F07F-4589-AE69-DD9EE90FED7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D54B519E-DE36-47EC-9D99-A636A0FA27C8}">
      <dgm:prSet phldrT="[Text]" custT="1"/>
      <dgm:spPr>
        <a:solidFill>
          <a:srgbClr val="FFFFFF"/>
        </a:solidFill>
        <a:ln>
          <a:solidFill>
            <a:srgbClr val="FF9900"/>
          </a:solidFill>
        </a:ln>
      </dgm:spPr>
      <dgm:t>
        <a:bodyPr/>
        <a:lstStyle/>
        <a:p>
          <a:r>
            <a:rPr lang="en-US" sz="1400" dirty="0">
              <a:solidFill>
                <a:srgbClr val="FF9900"/>
              </a:solidFill>
              <a:latin typeface="Arial" panose="020B0604020202020204" pitchFamily="34" charset="0"/>
              <a:cs typeface="Arial" panose="020B0604020202020204" pitchFamily="34" charset="0"/>
            </a:rPr>
            <a:t>personal learning 4:1 &amp; 4.2</a:t>
          </a:r>
        </a:p>
      </dgm:t>
    </dgm:pt>
    <dgm:pt modelId="{8EA48460-42BF-4CEB-B98C-CB9CB7EBBFAD}" type="parTrans" cxnId="{DD5DD89C-F95F-4D36-BCE7-401DAA7B9473}">
      <dgm:prSet/>
      <dgm:spPr/>
      <dgm:t>
        <a:bodyPr/>
        <a:lstStyle/>
        <a:p>
          <a:endParaRPr lang="en-US" sz="1400"/>
        </a:p>
      </dgm:t>
    </dgm:pt>
    <dgm:pt modelId="{B0513252-8847-403B-B06F-3784598AA2FE}" type="sibTrans" cxnId="{DD5DD89C-F95F-4D36-BCE7-401DAA7B9473}">
      <dgm:prSet custT="1"/>
      <dgm:spPr/>
      <dgm:t>
        <a:bodyPr/>
        <a:lstStyle/>
        <a:p>
          <a:endParaRPr lang="en-US" sz="1400"/>
        </a:p>
      </dgm:t>
    </dgm:pt>
    <dgm:pt modelId="{8F197362-0ADD-4C7F-A4D8-A3227C713B6D}">
      <dgm:prSet phldrT="[Text]" custT="1"/>
      <dgm:spPr>
        <a:solidFill>
          <a:srgbClr val="FFFFCC"/>
        </a:solidFill>
      </dgm:spPr>
      <dgm:t>
        <a:bodyPr/>
        <a:lstStyle/>
        <a:p>
          <a:r>
            <a:rPr lang="en-US" sz="1400" dirty="0">
              <a:solidFill>
                <a:srgbClr val="FFC000"/>
              </a:solidFill>
              <a:latin typeface="Arial" panose="020B0604020202020204" pitchFamily="34" charset="0"/>
              <a:cs typeface="Arial" panose="020B0604020202020204" pitchFamily="34" charset="0"/>
            </a:rPr>
            <a:t>guided reading</a:t>
          </a:r>
        </a:p>
        <a:p>
          <a:r>
            <a:rPr lang="en-US" sz="1400" dirty="0">
              <a:solidFill>
                <a:srgbClr val="FFC000"/>
              </a:solidFill>
              <a:latin typeface="Arial" panose="020B0604020202020204" pitchFamily="34" charset="0"/>
              <a:cs typeface="Arial" panose="020B0604020202020204" pitchFamily="34" charset="0"/>
            </a:rPr>
            <a:t>4.3</a:t>
          </a:r>
        </a:p>
      </dgm:t>
    </dgm:pt>
    <dgm:pt modelId="{5DD31DA1-47B0-4387-84DA-4A736B08E855}" type="parTrans" cxnId="{3D2374C1-A1A4-470B-B3D1-1FDD105786C6}">
      <dgm:prSet/>
      <dgm:spPr/>
      <dgm:t>
        <a:bodyPr/>
        <a:lstStyle/>
        <a:p>
          <a:endParaRPr lang="en-US" sz="1400"/>
        </a:p>
      </dgm:t>
    </dgm:pt>
    <dgm:pt modelId="{2525CCC3-305D-4954-A927-4FF39E8158E4}" type="sibTrans" cxnId="{3D2374C1-A1A4-470B-B3D1-1FDD105786C6}">
      <dgm:prSet custT="1"/>
      <dgm:spPr/>
      <dgm:t>
        <a:bodyPr/>
        <a:lstStyle/>
        <a:p>
          <a:endParaRPr lang="en-US" sz="1400"/>
        </a:p>
      </dgm:t>
    </dgm:pt>
    <dgm:pt modelId="{9605BEDE-5624-41BF-BB06-7B3C2C56AC73}">
      <dgm:prSet phldrT="[Text]" custT="1"/>
      <dgm:spPr>
        <a:solidFill>
          <a:srgbClr val="FFFF66"/>
        </a:solidFill>
      </dgm:spPr>
      <dgm:t>
        <a:bodyPr/>
        <a:lstStyle/>
        <a:p>
          <a:r>
            <a:rPr lang="en-US" sz="1400" dirty="0">
              <a:solidFill>
                <a:srgbClr val="FF9966"/>
              </a:solidFill>
              <a:latin typeface="Arial" panose="020B0604020202020204" pitchFamily="34" charset="0"/>
              <a:cs typeface="Arial" panose="020B0604020202020204" pitchFamily="34" charset="0"/>
            </a:rPr>
            <a:t>workshop</a:t>
          </a:r>
        </a:p>
        <a:p>
          <a:r>
            <a:rPr lang="en-US" sz="1400" dirty="0">
              <a:solidFill>
                <a:srgbClr val="FF9966"/>
              </a:solidFill>
              <a:latin typeface="Arial" panose="020B0604020202020204" pitchFamily="34" charset="0"/>
              <a:cs typeface="Arial" panose="020B0604020202020204" pitchFamily="34" charset="0"/>
            </a:rPr>
            <a:t>4.4</a:t>
          </a:r>
        </a:p>
      </dgm:t>
    </dgm:pt>
    <dgm:pt modelId="{6C90B54A-6A5F-4D5C-962D-A856F0501A1A}" type="parTrans" cxnId="{8FA98AA3-C654-4E71-9CDB-C89DED9D519C}">
      <dgm:prSet/>
      <dgm:spPr/>
      <dgm:t>
        <a:bodyPr/>
        <a:lstStyle/>
        <a:p>
          <a:endParaRPr lang="en-US" sz="1400"/>
        </a:p>
      </dgm:t>
    </dgm:pt>
    <dgm:pt modelId="{6B71ADCE-65EA-4A02-B031-9A3B37C9ABF2}" type="sibTrans" cxnId="{8FA98AA3-C654-4E71-9CDB-C89DED9D519C}">
      <dgm:prSet custT="1"/>
      <dgm:spPr/>
      <dgm:t>
        <a:bodyPr/>
        <a:lstStyle/>
        <a:p>
          <a:endParaRPr lang="en-US" sz="1400"/>
        </a:p>
      </dgm:t>
    </dgm:pt>
    <dgm:pt modelId="{66373EDA-6A1C-4D36-9CB5-64B305AE076C}">
      <dgm:prSet phldrT="[Text]" custT="1"/>
      <dgm:spPr>
        <a:solidFill>
          <a:srgbClr val="FFCC00"/>
        </a:solidFill>
      </dgm:spPr>
      <dgm:t>
        <a:bodyPr/>
        <a:lstStyle/>
        <a:p>
          <a:r>
            <a:rPr lang="en-US" sz="1400" dirty="0">
              <a:solidFill>
                <a:schemeClr val="bg1"/>
              </a:solidFill>
              <a:latin typeface="Arial" panose="020B0604020202020204" pitchFamily="34" charset="0"/>
              <a:cs typeface="Arial" panose="020B0604020202020204" pitchFamily="34" charset="0"/>
            </a:rPr>
            <a:t>personal learning </a:t>
          </a:r>
          <a:r>
            <a:rPr lang="en-US" sz="1400" dirty="0">
              <a:latin typeface="Arial" panose="020B0604020202020204" pitchFamily="34" charset="0"/>
              <a:cs typeface="Arial" panose="020B0604020202020204" pitchFamily="34" charset="0"/>
            </a:rPr>
            <a:t>4:5 &amp; 4.6</a:t>
          </a:r>
        </a:p>
      </dgm:t>
    </dgm:pt>
    <dgm:pt modelId="{0229E261-63BB-4157-A3AE-55B9E4D91F1E}" type="parTrans" cxnId="{24C4576F-547C-4DFC-9C33-CB667ED4AE39}">
      <dgm:prSet/>
      <dgm:spPr/>
      <dgm:t>
        <a:bodyPr/>
        <a:lstStyle/>
        <a:p>
          <a:endParaRPr lang="en-US" sz="1400"/>
        </a:p>
      </dgm:t>
    </dgm:pt>
    <dgm:pt modelId="{D2DA7364-3946-4B3A-A50A-B1B61321800B}" type="sibTrans" cxnId="{24C4576F-547C-4DFC-9C33-CB667ED4AE39}">
      <dgm:prSet custT="1"/>
      <dgm:spPr/>
      <dgm:t>
        <a:bodyPr/>
        <a:lstStyle/>
        <a:p>
          <a:endParaRPr lang="en-US" sz="1400"/>
        </a:p>
      </dgm:t>
    </dgm:pt>
    <dgm:pt modelId="{CDAC849D-55B6-4B5B-A9D9-BE5B5213D195}">
      <dgm:prSet phldrT="[Text]" custT="1"/>
      <dgm:spPr>
        <a:solidFill>
          <a:srgbClr val="FF9966"/>
        </a:solidFill>
      </dgm:spPr>
      <dgm:t>
        <a:bodyPr/>
        <a:lstStyle/>
        <a:p>
          <a:r>
            <a:rPr lang="en-US" sz="1400" dirty="0">
              <a:latin typeface="Arial" panose="020B0604020202020204" pitchFamily="34" charset="0"/>
              <a:cs typeface="Arial" panose="020B0604020202020204" pitchFamily="34" charset="0"/>
            </a:rPr>
            <a:t>guided reading</a:t>
          </a:r>
        </a:p>
        <a:p>
          <a:r>
            <a:rPr lang="en-US" sz="1400" dirty="0">
              <a:latin typeface="Arial" panose="020B0604020202020204" pitchFamily="34" charset="0"/>
              <a:cs typeface="Arial" panose="020B0604020202020204" pitchFamily="34" charset="0"/>
            </a:rPr>
            <a:t>4:7 </a:t>
          </a:r>
        </a:p>
      </dgm:t>
    </dgm:pt>
    <dgm:pt modelId="{40A0C8D8-7C45-4577-BDE4-BC8D63E6DE22}" type="parTrans" cxnId="{2C338C62-2ED3-4BE2-B7B6-ACBCF91E0E2D}">
      <dgm:prSet/>
      <dgm:spPr/>
      <dgm:t>
        <a:bodyPr/>
        <a:lstStyle/>
        <a:p>
          <a:endParaRPr lang="en-US" sz="1400"/>
        </a:p>
      </dgm:t>
    </dgm:pt>
    <dgm:pt modelId="{BCCDB15C-4629-47C6-AF84-184E77FEFBDE}" type="sibTrans" cxnId="{2C338C62-2ED3-4BE2-B7B6-ACBCF91E0E2D}">
      <dgm:prSet/>
      <dgm:spPr/>
      <dgm:t>
        <a:bodyPr/>
        <a:lstStyle/>
        <a:p>
          <a:endParaRPr lang="en-US" sz="1400"/>
        </a:p>
      </dgm:t>
    </dgm:pt>
    <dgm:pt modelId="{1D3FB5B0-FE48-4B55-9FD1-FA3109CE8EAB}" type="pres">
      <dgm:prSet presAssocID="{EA9BD9F9-F07F-4589-AE69-DD9EE90FED77}" presName="diagram" presStyleCnt="0">
        <dgm:presLayoutVars>
          <dgm:dir/>
          <dgm:resizeHandles val="exact"/>
        </dgm:presLayoutVars>
      </dgm:prSet>
      <dgm:spPr/>
    </dgm:pt>
    <dgm:pt modelId="{7D35DAEE-4787-44A1-ACA8-5C30894972ED}" type="pres">
      <dgm:prSet presAssocID="{D54B519E-DE36-47EC-9D99-A636A0FA27C8}" presName="node" presStyleLbl="node1" presStyleIdx="0" presStyleCnt="5">
        <dgm:presLayoutVars>
          <dgm:bulletEnabled val="1"/>
        </dgm:presLayoutVars>
      </dgm:prSet>
      <dgm:spPr/>
    </dgm:pt>
    <dgm:pt modelId="{16DA1869-EC23-4006-883D-AE0B071B55DF}" type="pres">
      <dgm:prSet presAssocID="{B0513252-8847-403B-B06F-3784598AA2FE}" presName="sibTrans" presStyleLbl="sibTrans2D1" presStyleIdx="0" presStyleCnt="4"/>
      <dgm:spPr/>
    </dgm:pt>
    <dgm:pt modelId="{2A1AFFBA-0747-4315-B0ED-561574002F82}" type="pres">
      <dgm:prSet presAssocID="{B0513252-8847-403B-B06F-3784598AA2FE}" presName="connectorText" presStyleLbl="sibTrans2D1" presStyleIdx="0" presStyleCnt="4"/>
      <dgm:spPr/>
    </dgm:pt>
    <dgm:pt modelId="{57336966-FB51-44FA-8710-0CD489FCFCC4}" type="pres">
      <dgm:prSet presAssocID="{8F197362-0ADD-4C7F-A4D8-A3227C713B6D}" presName="node" presStyleLbl="node1" presStyleIdx="1" presStyleCnt="5">
        <dgm:presLayoutVars>
          <dgm:bulletEnabled val="1"/>
        </dgm:presLayoutVars>
      </dgm:prSet>
      <dgm:spPr/>
    </dgm:pt>
    <dgm:pt modelId="{BE628507-F687-46A1-84AE-84B7FB659576}" type="pres">
      <dgm:prSet presAssocID="{2525CCC3-305D-4954-A927-4FF39E8158E4}" presName="sibTrans" presStyleLbl="sibTrans2D1" presStyleIdx="1" presStyleCnt="4"/>
      <dgm:spPr/>
    </dgm:pt>
    <dgm:pt modelId="{B0C8F531-D54E-4354-B408-DEDCE619A787}" type="pres">
      <dgm:prSet presAssocID="{2525CCC3-305D-4954-A927-4FF39E8158E4}" presName="connectorText" presStyleLbl="sibTrans2D1" presStyleIdx="1" presStyleCnt="4"/>
      <dgm:spPr/>
    </dgm:pt>
    <dgm:pt modelId="{B1CC987C-6A52-4DAE-9F0A-0E7354E08D2F}" type="pres">
      <dgm:prSet presAssocID="{9605BEDE-5624-41BF-BB06-7B3C2C56AC73}" presName="node" presStyleLbl="node1" presStyleIdx="2" presStyleCnt="5">
        <dgm:presLayoutVars>
          <dgm:bulletEnabled val="1"/>
        </dgm:presLayoutVars>
      </dgm:prSet>
      <dgm:spPr/>
    </dgm:pt>
    <dgm:pt modelId="{7D3666E3-31B7-4CC3-B5C4-A535DD84706B}" type="pres">
      <dgm:prSet presAssocID="{6B71ADCE-65EA-4A02-B031-9A3B37C9ABF2}" presName="sibTrans" presStyleLbl="sibTrans2D1" presStyleIdx="2" presStyleCnt="4"/>
      <dgm:spPr/>
    </dgm:pt>
    <dgm:pt modelId="{62B91470-9BC7-4159-BFFC-126015CB8AE0}" type="pres">
      <dgm:prSet presAssocID="{6B71ADCE-65EA-4A02-B031-9A3B37C9ABF2}" presName="connectorText" presStyleLbl="sibTrans2D1" presStyleIdx="2" presStyleCnt="4"/>
      <dgm:spPr/>
    </dgm:pt>
    <dgm:pt modelId="{DE094C2E-60FF-40B9-911F-4888D4F90D27}" type="pres">
      <dgm:prSet presAssocID="{66373EDA-6A1C-4D36-9CB5-64B305AE076C}" presName="node" presStyleLbl="node1" presStyleIdx="3" presStyleCnt="5">
        <dgm:presLayoutVars>
          <dgm:bulletEnabled val="1"/>
        </dgm:presLayoutVars>
      </dgm:prSet>
      <dgm:spPr/>
    </dgm:pt>
    <dgm:pt modelId="{47EA58A4-9C01-487F-8DCA-AEC17AF75DAB}" type="pres">
      <dgm:prSet presAssocID="{D2DA7364-3946-4B3A-A50A-B1B61321800B}" presName="sibTrans" presStyleLbl="sibTrans2D1" presStyleIdx="3" presStyleCnt="4"/>
      <dgm:spPr/>
    </dgm:pt>
    <dgm:pt modelId="{12C34D1B-8605-4C8A-9BB2-2D5E095BFF7F}" type="pres">
      <dgm:prSet presAssocID="{D2DA7364-3946-4B3A-A50A-B1B61321800B}" presName="connectorText" presStyleLbl="sibTrans2D1" presStyleIdx="3" presStyleCnt="4"/>
      <dgm:spPr/>
    </dgm:pt>
    <dgm:pt modelId="{83DFCEB9-392B-41FD-AAB2-3AF160650AE8}" type="pres">
      <dgm:prSet presAssocID="{CDAC849D-55B6-4B5B-A9D9-BE5B5213D195}" presName="node" presStyleLbl="node1" presStyleIdx="4" presStyleCnt="5">
        <dgm:presLayoutVars>
          <dgm:bulletEnabled val="1"/>
        </dgm:presLayoutVars>
      </dgm:prSet>
      <dgm:spPr/>
    </dgm:pt>
  </dgm:ptLst>
  <dgm:cxnLst>
    <dgm:cxn modelId="{3B44D512-E5FE-4028-A2E6-8607C367446E}" type="presOf" srcId="{D54B519E-DE36-47EC-9D99-A636A0FA27C8}" destId="{7D35DAEE-4787-44A1-ACA8-5C30894972ED}" srcOrd="0" destOrd="0" presId="urn:microsoft.com/office/officeart/2005/8/layout/process5"/>
    <dgm:cxn modelId="{AF79CD1B-F1C2-44B9-8FED-457E79F9CDC8}" type="presOf" srcId="{D2DA7364-3946-4B3A-A50A-B1B61321800B}" destId="{12C34D1B-8605-4C8A-9BB2-2D5E095BFF7F}" srcOrd="1" destOrd="0" presId="urn:microsoft.com/office/officeart/2005/8/layout/process5"/>
    <dgm:cxn modelId="{515E1F21-B7BA-4BCC-A4A8-9B7BEB0711BE}" type="presOf" srcId="{6B71ADCE-65EA-4A02-B031-9A3B37C9ABF2}" destId="{7D3666E3-31B7-4CC3-B5C4-A535DD84706B}" srcOrd="0" destOrd="0" presId="urn:microsoft.com/office/officeart/2005/8/layout/process5"/>
    <dgm:cxn modelId="{62EAB536-1BA5-4350-85FE-F2197B5D69BC}" type="presOf" srcId="{EA9BD9F9-F07F-4589-AE69-DD9EE90FED77}" destId="{1D3FB5B0-FE48-4B55-9FD1-FA3109CE8EAB}" srcOrd="0" destOrd="0" presId="urn:microsoft.com/office/officeart/2005/8/layout/process5"/>
    <dgm:cxn modelId="{61596E5D-50D4-40A6-B6D6-952D83AE5906}" type="presOf" srcId="{8F197362-0ADD-4C7F-A4D8-A3227C713B6D}" destId="{57336966-FB51-44FA-8710-0CD489FCFCC4}" srcOrd="0" destOrd="0" presId="urn:microsoft.com/office/officeart/2005/8/layout/process5"/>
    <dgm:cxn modelId="{1419035F-28AE-4DF7-AB87-1556C18B4924}" type="presOf" srcId="{B0513252-8847-403B-B06F-3784598AA2FE}" destId="{2A1AFFBA-0747-4315-B0ED-561574002F82}" srcOrd="1" destOrd="0" presId="urn:microsoft.com/office/officeart/2005/8/layout/process5"/>
    <dgm:cxn modelId="{2C338C62-2ED3-4BE2-B7B6-ACBCF91E0E2D}" srcId="{EA9BD9F9-F07F-4589-AE69-DD9EE90FED77}" destId="{CDAC849D-55B6-4B5B-A9D9-BE5B5213D195}" srcOrd="4" destOrd="0" parTransId="{40A0C8D8-7C45-4577-BDE4-BC8D63E6DE22}" sibTransId="{BCCDB15C-4629-47C6-AF84-184E77FEFBDE}"/>
    <dgm:cxn modelId="{24C4576F-547C-4DFC-9C33-CB667ED4AE39}" srcId="{EA9BD9F9-F07F-4589-AE69-DD9EE90FED77}" destId="{66373EDA-6A1C-4D36-9CB5-64B305AE076C}" srcOrd="3" destOrd="0" parTransId="{0229E261-63BB-4157-A3AE-55B9E4D91F1E}" sibTransId="{D2DA7364-3946-4B3A-A50A-B1B61321800B}"/>
    <dgm:cxn modelId="{89DD8C83-BBA0-422A-89A1-B90188A74E4E}" type="presOf" srcId="{D2DA7364-3946-4B3A-A50A-B1B61321800B}" destId="{47EA58A4-9C01-487F-8DCA-AEC17AF75DAB}" srcOrd="0" destOrd="0" presId="urn:microsoft.com/office/officeart/2005/8/layout/process5"/>
    <dgm:cxn modelId="{1ABFDE8B-FCA7-4090-A243-936C8B524D79}" type="presOf" srcId="{9605BEDE-5624-41BF-BB06-7B3C2C56AC73}" destId="{B1CC987C-6A52-4DAE-9F0A-0E7354E08D2F}" srcOrd="0" destOrd="0" presId="urn:microsoft.com/office/officeart/2005/8/layout/process5"/>
    <dgm:cxn modelId="{DD5DD89C-F95F-4D36-BCE7-401DAA7B9473}" srcId="{EA9BD9F9-F07F-4589-AE69-DD9EE90FED77}" destId="{D54B519E-DE36-47EC-9D99-A636A0FA27C8}" srcOrd="0" destOrd="0" parTransId="{8EA48460-42BF-4CEB-B98C-CB9CB7EBBFAD}" sibTransId="{B0513252-8847-403B-B06F-3784598AA2FE}"/>
    <dgm:cxn modelId="{8FA98AA3-C654-4E71-9CDB-C89DED9D519C}" srcId="{EA9BD9F9-F07F-4589-AE69-DD9EE90FED77}" destId="{9605BEDE-5624-41BF-BB06-7B3C2C56AC73}" srcOrd="2" destOrd="0" parTransId="{6C90B54A-6A5F-4D5C-962D-A856F0501A1A}" sibTransId="{6B71ADCE-65EA-4A02-B031-9A3B37C9ABF2}"/>
    <dgm:cxn modelId="{3D2374C1-A1A4-470B-B3D1-1FDD105786C6}" srcId="{EA9BD9F9-F07F-4589-AE69-DD9EE90FED77}" destId="{8F197362-0ADD-4C7F-A4D8-A3227C713B6D}" srcOrd="1" destOrd="0" parTransId="{5DD31DA1-47B0-4387-84DA-4A736B08E855}" sibTransId="{2525CCC3-305D-4954-A927-4FF39E8158E4}"/>
    <dgm:cxn modelId="{466CEBCC-679C-45D1-8C2A-729DDB5B42D6}" type="presOf" srcId="{2525CCC3-305D-4954-A927-4FF39E8158E4}" destId="{BE628507-F687-46A1-84AE-84B7FB659576}" srcOrd="0" destOrd="0" presId="urn:microsoft.com/office/officeart/2005/8/layout/process5"/>
    <dgm:cxn modelId="{2A4EB7D4-87DB-4363-B611-ED4BF69A662C}" type="presOf" srcId="{CDAC849D-55B6-4B5B-A9D9-BE5B5213D195}" destId="{83DFCEB9-392B-41FD-AAB2-3AF160650AE8}" srcOrd="0" destOrd="0" presId="urn:microsoft.com/office/officeart/2005/8/layout/process5"/>
    <dgm:cxn modelId="{77AFCDD8-620A-41B6-A6DD-DF280291C8F4}" type="presOf" srcId="{2525CCC3-305D-4954-A927-4FF39E8158E4}" destId="{B0C8F531-D54E-4354-B408-DEDCE619A787}" srcOrd="1" destOrd="0" presId="urn:microsoft.com/office/officeart/2005/8/layout/process5"/>
    <dgm:cxn modelId="{32098BE0-85FB-4C8F-8B08-CD22139BF893}" type="presOf" srcId="{6B71ADCE-65EA-4A02-B031-9A3B37C9ABF2}" destId="{62B91470-9BC7-4159-BFFC-126015CB8AE0}" srcOrd="1" destOrd="0" presId="urn:microsoft.com/office/officeart/2005/8/layout/process5"/>
    <dgm:cxn modelId="{ED5FC7E3-E318-4B6A-B621-CA192A4893B3}" type="presOf" srcId="{66373EDA-6A1C-4D36-9CB5-64B305AE076C}" destId="{DE094C2E-60FF-40B9-911F-4888D4F90D27}" srcOrd="0" destOrd="0" presId="urn:microsoft.com/office/officeart/2005/8/layout/process5"/>
    <dgm:cxn modelId="{DE5D32F4-CC68-46B9-99DC-369990B40528}" type="presOf" srcId="{B0513252-8847-403B-B06F-3784598AA2FE}" destId="{16DA1869-EC23-4006-883D-AE0B071B55DF}" srcOrd="0" destOrd="0" presId="urn:microsoft.com/office/officeart/2005/8/layout/process5"/>
    <dgm:cxn modelId="{5E1614EE-2B5A-428A-A117-F1260570BBBD}" type="presParOf" srcId="{1D3FB5B0-FE48-4B55-9FD1-FA3109CE8EAB}" destId="{7D35DAEE-4787-44A1-ACA8-5C30894972ED}" srcOrd="0" destOrd="0" presId="urn:microsoft.com/office/officeart/2005/8/layout/process5"/>
    <dgm:cxn modelId="{039DBBCA-432F-4483-8C6E-13CDDB4EC913}" type="presParOf" srcId="{1D3FB5B0-FE48-4B55-9FD1-FA3109CE8EAB}" destId="{16DA1869-EC23-4006-883D-AE0B071B55DF}" srcOrd="1" destOrd="0" presId="urn:microsoft.com/office/officeart/2005/8/layout/process5"/>
    <dgm:cxn modelId="{A486054A-F3B1-462D-95E6-72F68FC1318C}" type="presParOf" srcId="{16DA1869-EC23-4006-883D-AE0B071B55DF}" destId="{2A1AFFBA-0747-4315-B0ED-561574002F82}" srcOrd="0" destOrd="0" presId="urn:microsoft.com/office/officeart/2005/8/layout/process5"/>
    <dgm:cxn modelId="{58A366E3-0CEA-44B6-B694-F0DFCC70DFAF}" type="presParOf" srcId="{1D3FB5B0-FE48-4B55-9FD1-FA3109CE8EAB}" destId="{57336966-FB51-44FA-8710-0CD489FCFCC4}" srcOrd="2" destOrd="0" presId="urn:microsoft.com/office/officeart/2005/8/layout/process5"/>
    <dgm:cxn modelId="{DEFA8844-B20E-4F4F-AAFD-22ECACDDB7F5}" type="presParOf" srcId="{1D3FB5B0-FE48-4B55-9FD1-FA3109CE8EAB}" destId="{BE628507-F687-46A1-84AE-84B7FB659576}" srcOrd="3" destOrd="0" presId="urn:microsoft.com/office/officeart/2005/8/layout/process5"/>
    <dgm:cxn modelId="{EEEA3421-1F0A-47D8-B36C-5358D15187C0}" type="presParOf" srcId="{BE628507-F687-46A1-84AE-84B7FB659576}" destId="{B0C8F531-D54E-4354-B408-DEDCE619A787}" srcOrd="0" destOrd="0" presId="urn:microsoft.com/office/officeart/2005/8/layout/process5"/>
    <dgm:cxn modelId="{CD436FFF-ABB8-4418-9F8A-D14AFF2B0544}" type="presParOf" srcId="{1D3FB5B0-FE48-4B55-9FD1-FA3109CE8EAB}" destId="{B1CC987C-6A52-4DAE-9F0A-0E7354E08D2F}" srcOrd="4" destOrd="0" presId="urn:microsoft.com/office/officeart/2005/8/layout/process5"/>
    <dgm:cxn modelId="{F288B276-3E40-4BF3-A0EC-A5E1B809C577}" type="presParOf" srcId="{1D3FB5B0-FE48-4B55-9FD1-FA3109CE8EAB}" destId="{7D3666E3-31B7-4CC3-B5C4-A535DD84706B}" srcOrd="5" destOrd="0" presId="urn:microsoft.com/office/officeart/2005/8/layout/process5"/>
    <dgm:cxn modelId="{A52C3B82-A1B4-4AB1-8D83-AEDAF0CB56BD}" type="presParOf" srcId="{7D3666E3-31B7-4CC3-B5C4-A535DD84706B}" destId="{62B91470-9BC7-4159-BFFC-126015CB8AE0}" srcOrd="0" destOrd="0" presId="urn:microsoft.com/office/officeart/2005/8/layout/process5"/>
    <dgm:cxn modelId="{EBF3EA85-26F2-4758-80D9-68A6AECEF09F}" type="presParOf" srcId="{1D3FB5B0-FE48-4B55-9FD1-FA3109CE8EAB}" destId="{DE094C2E-60FF-40B9-911F-4888D4F90D27}" srcOrd="6" destOrd="0" presId="urn:microsoft.com/office/officeart/2005/8/layout/process5"/>
    <dgm:cxn modelId="{0D96F50F-BA8E-4174-A119-0CA3A9DE4F7D}" type="presParOf" srcId="{1D3FB5B0-FE48-4B55-9FD1-FA3109CE8EAB}" destId="{47EA58A4-9C01-487F-8DCA-AEC17AF75DAB}" srcOrd="7" destOrd="0" presId="urn:microsoft.com/office/officeart/2005/8/layout/process5"/>
    <dgm:cxn modelId="{7D847C79-8A02-477F-82D6-158A66F69313}" type="presParOf" srcId="{47EA58A4-9C01-487F-8DCA-AEC17AF75DAB}" destId="{12C34D1B-8605-4C8A-9BB2-2D5E095BFF7F}" srcOrd="0" destOrd="0" presId="urn:microsoft.com/office/officeart/2005/8/layout/process5"/>
    <dgm:cxn modelId="{438EC95B-95AF-4E7E-96F8-B05DDA9281D5}" type="presParOf" srcId="{1D3FB5B0-FE48-4B55-9FD1-FA3109CE8EAB}" destId="{83DFCEB9-392B-41FD-AAB2-3AF160650AE8}" srcOrd="8" destOrd="0" presId="urn:microsoft.com/office/officeart/2005/8/layout/process5"/>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989A654-49AF-4D8B-8449-EFE78CB6E83F}" type="doc">
      <dgm:prSet loTypeId="urn:microsoft.com/office/officeart/2005/8/layout/cycle7" loCatId="cycle" qsTypeId="urn:microsoft.com/office/officeart/2005/8/quickstyle/3d5" qsCatId="3D" csTypeId="urn:microsoft.com/office/officeart/2005/8/colors/accent1_2" csCatId="accent1" phldr="1"/>
      <dgm:spPr/>
      <dgm:t>
        <a:bodyPr/>
        <a:lstStyle/>
        <a:p>
          <a:endParaRPr lang="en-US"/>
        </a:p>
      </dgm:t>
    </dgm:pt>
    <dgm:pt modelId="{C9295C6A-F8A8-402D-8B7F-E13E2405B105}">
      <dgm:prSet phldrT="[Text]"/>
      <dgm:spPr>
        <a:solidFill>
          <a:srgbClr val="00B0F0"/>
        </a:solidFill>
      </dgm:spPr>
      <dgm:t>
        <a:bodyPr/>
        <a:lstStyle/>
        <a:p>
          <a:r>
            <a:rPr lang="en-US" dirty="0">
              <a:latin typeface="Arial" panose="020B0604020202020204" pitchFamily="34" charset="0"/>
              <a:cs typeface="Arial" panose="020B0604020202020204" pitchFamily="34" charset="0"/>
            </a:rPr>
            <a:t>Thoughts</a:t>
          </a:r>
        </a:p>
      </dgm:t>
    </dgm:pt>
    <dgm:pt modelId="{44D2CD00-13D8-4A16-AF83-1EEE384CCDE7}" type="parTrans" cxnId="{5A82F120-2EE3-42FF-BBCF-5E7927A3EA5F}">
      <dgm:prSet/>
      <dgm:spPr/>
      <dgm:t>
        <a:bodyPr/>
        <a:lstStyle/>
        <a:p>
          <a:endParaRPr lang="en-US"/>
        </a:p>
      </dgm:t>
    </dgm:pt>
    <dgm:pt modelId="{D41DE9FC-B222-4164-82A8-48A6E4C2E73F}" type="sibTrans" cxnId="{5A82F120-2EE3-42FF-BBCF-5E7927A3EA5F}">
      <dgm:prSet/>
      <dgm:spPr/>
      <dgm:t>
        <a:bodyPr/>
        <a:lstStyle/>
        <a:p>
          <a:endParaRPr lang="en-US" dirty="0"/>
        </a:p>
      </dgm:t>
    </dgm:pt>
    <dgm:pt modelId="{D962B8A2-C44E-4406-9C69-EC76C5636C45}">
      <dgm:prSet phldrT="[Text]"/>
      <dgm:spPr>
        <a:solidFill>
          <a:schemeClr val="tx2">
            <a:lumMod val="20000"/>
            <a:lumOff val="80000"/>
          </a:schemeClr>
        </a:solidFill>
      </dgm:spPr>
      <dgm:t>
        <a:bodyPr/>
        <a:lstStyle/>
        <a:p>
          <a:r>
            <a:rPr lang="en-US" dirty="0">
              <a:latin typeface="Arial" panose="020B0604020202020204" pitchFamily="34" charset="0"/>
              <a:cs typeface="Arial" panose="020B0604020202020204" pitchFamily="34" charset="0"/>
            </a:rPr>
            <a:t>Feelings and emotions</a:t>
          </a:r>
        </a:p>
      </dgm:t>
    </dgm:pt>
    <dgm:pt modelId="{F9FE90B0-9464-4D88-B69E-A2AC932DD488}" type="parTrans" cxnId="{80439319-6223-4F06-B121-3A8AA33CA42D}">
      <dgm:prSet/>
      <dgm:spPr/>
      <dgm:t>
        <a:bodyPr/>
        <a:lstStyle/>
        <a:p>
          <a:endParaRPr lang="en-US"/>
        </a:p>
      </dgm:t>
    </dgm:pt>
    <dgm:pt modelId="{DE43C56E-84B5-47BE-8037-7917B41C6917}" type="sibTrans" cxnId="{80439319-6223-4F06-B121-3A8AA33CA42D}">
      <dgm:prSet/>
      <dgm:spPr/>
      <dgm:t>
        <a:bodyPr/>
        <a:lstStyle/>
        <a:p>
          <a:endParaRPr lang="en-US" dirty="0"/>
        </a:p>
      </dgm:t>
    </dgm:pt>
    <dgm:pt modelId="{D52FAC85-F9BF-408D-B4DC-43CDB9031046}">
      <dgm:prSet phldrT="[Text]" custT="1"/>
      <dgm:spPr>
        <a:solidFill>
          <a:schemeClr val="accent1">
            <a:lumMod val="75000"/>
          </a:schemeClr>
        </a:solidFill>
      </dgm:spPr>
      <dgm:t>
        <a:bodyPr/>
        <a:lstStyle/>
        <a:p>
          <a:r>
            <a:rPr lang="en-US" sz="3200" dirty="0" err="1">
              <a:latin typeface="Arial" panose="020B0604020202020204" pitchFamily="34" charset="0"/>
              <a:cs typeface="Arial" panose="020B0604020202020204" pitchFamily="34" charset="0"/>
            </a:rPr>
            <a:t>Behaviour</a:t>
          </a:r>
          <a:r>
            <a:rPr lang="en-US" sz="3200" baseline="0" dirty="0">
              <a:latin typeface="Arial" panose="020B0604020202020204" pitchFamily="34" charset="0"/>
              <a:cs typeface="Arial" panose="020B0604020202020204" pitchFamily="34" charset="0"/>
            </a:rPr>
            <a:t> and actions</a:t>
          </a:r>
          <a:endParaRPr lang="en-US" sz="3200" dirty="0">
            <a:latin typeface="Arial" panose="020B0604020202020204" pitchFamily="34" charset="0"/>
            <a:cs typeface="Arial" panose="020B0604020202020204" pitchFamily="34" charset="0"/>
          </a:endParaRPr>
        </a:p>
      </dgm:t>
    </dgm:pt>
    <dgm:pt modelId="{ECCE7534-39F7-48AF-A341-BD26AFE2C7AD}" type="sibTrans" cxnId="{3B3F6FDD-4AB0-4328-BE62-E6D2CA04D594}">
      <dgm:prSet/>
      <dgm:spPr/>
      <dgm:t>
        <a:bodyPr/>
        <a:lstStyle/>
        <a:p>
          <a:endParaRPr lang="en-US" dirty="0"/>
        </a:p>
      </dgm:t>
    </dgm:pt>
    <dgm:pt modelId="{7F1578F4-AE8F-4B5E-8082-385C07968779}" type="parTrans" cxnId="{3B3F6FDD-4AB0-4328-BE62-E6D2CA04D594}">
      <dgm:prSet/>
      <dgm:spPr/>
      <dgm:t>
        <a:bodyPr/>
        <a:lstStyle/>
        <a:p>
          <a:endParaRPr lang="en-US"/>
        </a:p>
      </dgm:t>
    </dgm:pt>
    <dgm:pt modelId="{C9347FCD-81A2-4E77-87DE-F55D059C7F31}" type="pres">
      <dgm:prSet presAssocID="{F989A654-49AF-4D8B-8449-EFE78CB6E83F}" presName="Name0" presStyleCnt="0">
        <dgm:presLayoutVars>
          <dgm:dir/>
          <dgm:resizeHandles val="exact"/>
        </dgm:presLayoutVars>
      </dgm:prSet>
      <dgm:spPr/>
    </dgm:pt>
    <dgm:pt modelId="{C96D0880-9B40-4414-9294-7B09BE77A7DD}" type="pres">
      <dgm:prSet presAssocID="{C9295C6A-F8A8-402D-8B7F-E13E2405B105}" presName="node" presStyleLbl="node1" presStyleIdx="0" presStyleCnt="3">
        <dgm:presLayoutVars>
          <dgm:bulletEnabled val="1"/>
        </dgm:presLayoutVars>
      </dgm:prSet>
      <dgm:spPr/>
    </dgm:pt>
    <dgm:pt modelId="{C2FACD63-9211-484F-B1D4-060096A4E803}" type="pres">
      <dgm:prSet presAssocID="{D41DE9FC-B222-4164-82A8-48A6E4C2E73F}" presName="sibTrans" presStyleLbl="sibTrans2D1" presStyleIdx="0" presStyleCnt="3"/>
      <dgm:spPr/>
    </dgm:pt>
    <dgm:pt modelId="{FCD5F0DA-938E-42B3-848F-91E2F5853932}" type="pres">
      <dgm:prSet presAssocID="{D41DE9FC-B222-4164-82A8-48A6E4C2E73F}" presName="connectorText" presStyleLbl="sibTrans2D1" presStyleIdx="0" presStyleCnt="3"/>
      <dgm:spPr/>
    </dgm:pt>
    <dgm:pt modelId="{9751BCEF-A0B7-48A6-9F75-F379D7B8310C}" type="pres">
      <dgm:prSet presAssocID="{D962B8A2-C44E-4406-9C69-EC76C5636C45}" presName="node" presStyleLbl="node1" presStyleIdx="1" presStyleCnt="3">
        <dgm:presLayoutVars>
          <dgm:bulletEnabled val="1"/>
        </dgm:presLayoutVars>
      </dgm:prSet>
      <dgm:spPr/>
    </dgm:pt>
    <dgm:pt modelId="{8FA71601-1244-4793-BFC9-B30492677F87}" type="pres">
      <dgm:prSet presAssocID="{DE43C56E-84B5-47BE-8037-7917B41C6917}" presName="sibTrans" presStyleLbl="sibTrans2D1" presStyleIdx="1" presStyleCnt="3"/>
      <dgm:spPr/>
    </dgm:pt>
    <dgm:pt modelId="{B0AE50F0-B8D2-4DF7-8EAA-71B765D47A20}" type="pres">
      <dgm:prSet presAssocID="{DE43C56E-84B5-47BE-8037-7917B41C6917}" presName="connectorText" presStyleLbl="sibTrans2D1" presStyleIdx="1" presStyleCnt="3"/>
      <dgm:spPr/>
    </dgm:pt>
    <dgm:pt modelId="{9C75A1F8-78D0-4B76-9984-CB0BC6C79653}" type="pres">
      <dgm:prSet presAssocID="{D52FAC85-F9BF-408D-B4DC-43CDB9031046}" presName="node" presStyleLbl="node1" presStyleIdx="2" presStyleCnt="3">
        <dgm:presLayoutVars>
          <dgm:bulletEnabled val="1"/>
        </dgm:presLayoutVars>
      </dgm:prSet>
      <dgm:spPr/>
    </dgm:pt>
    <dgm:pt modelId="{11E5512F-808D-4685-AB14-5DBE9A2444EB}" type="pres">
      <dgm:prSet presAssocID="{ECCE7534-39F7-48AF-A341-BD26AFE2C7AD}" presName="sibTrans" presStyleLbl="sibTrans2D1" presStyleIdx="2" presStyleCnt="3"/>
      <dgm:spPr/>
    </dgm:pt>
    <dgm:pt modelId="{335A41E0-1CBD-4923-B4FF-81C72C9778C3}" type="pres">
      <dgm:prSet presAssocID="{ECCE7534-39F7-48AF-A341-BD26AFE2C7AD}" presName="connectorText" presStyleLbl="sibTrans2D1" presStyleIdx="2" presStyleCnt="3"/>
      <dgm:spPr/>
    </dgm:pt>
  </dgm:ptLst>
  <dgm:cxnLst>
    <dgm:cxn modelId="{E5C6E60E-F097-46D8-BA8D-F491E5D2523B}" type="presOf" srcId="{D52FAC85-F9BF-408D-B4DC-43CDB9031046}" destId="{9C75A1F8-78D0-4B76-9984-CB0BC6C79653}" srcOrd="0" destOrd="0" presId="urn:microsoft.com/office/officeart/2005/8/layout/cycle7"/>
    <dgm:cxn modelId="{80439319-6223-4F06-B121-3A8AA33CA42D}" srcId="{F989A654-49AF-4D8B-8449-EFE78CB6E83F}" destId="{D962B8A2-C44E-4406-9C69-EC76C5636C45}" srcOrd="1" destOrd="0" parTransId="{F9FE90B0-9464-4D88-B69E-A2AC932DD488}" sibTransId="{DE43C56E-84B5-47BE-8037-7917B41C6917}"/>
    <dgm:cxn modelId="{AEAE681C-AC31-4485-8C6C-EB4B1997CB2C}" type="presOf" srcId="{F989A654-49AF-4D8B-8449-EFE78CB6E83F}" destId="{C9347FCD-81A2-4E77-87DE-F55D059C7F31}" srcOrd="0" destOrd="0" presId="urn:microsoft.com/office/officeart/2005/8/layout/cycle7"/>
    <dgm:cxn modelId="{5A82F120-2EE3-42FF-BBCF-5E7927A3EA5F}" srcId="{F989A654-49AF-4D8B-8449-EFE78CB6E83F}" destId="{C9295C6A-F8A8-402D-8B7F-E13E2405B105}" srcOrd="0" destOrd="0" parTransId="{44D2CD00-13D8-4A16-AF83-1EEE384CCDE7}" sibTransId="{D41DE9FC-B222-4164-82A8-48A6E4C2E73F}"/>
    <dgm:cxn modelId="{9441AE45-A5CF-4862-B98F-24DBCA1D7C57}" type="presOf" srcId="{DE43C56E-84B5-47BE-8037-7917B41C6917}" destId="{8FA71601-1244-4793-BFC9-B30492677F87}" srcOrd="0" destOrd="0" presId="urn:microsoft.com/office/officeart/2005/8/layout/cycle7"/>
    <dgm:cxn modelId="{33A2C381-EA85-46CA-B4F8-3E5823301D66}" type="presOf" srcId="{D962B8A2-C44E-4406-9C69-EC76C5636C45}" destId="{9751BCEF-A0B7-48A6-9F75-F379D7B8310C}" srcOrd="0" destOrd="0" presId="urn:microsoft.com/office/officeart/2005/8/layout/cycle7"/>
    <dgm:cxn modelId="{7CB15A82-D1B3-4DE1-932F-52289EAAB4B6}" type="presOf" srcId="{C9295C6A-F8A8-402D-8B7F-E13E2405B105}" destId="{C96D0880-9B40-4414-9294-7B09BE77A7DD}" srcOrd="0" destOrd="0" presId="urn:microsoft.com/office/officeart/2005/8/layout/cycle7"/>
    <dgm:cxn modelId="{BF741995-B5F7-473C-965E-3059145EB9BA}" type="presOf" srcId="{ECCE7534-39F7-48AF-A341-BD26AFE2C7AD}" destId="{11E5512F-808D-4685-AB14-5DBE9A2444EB}" srcOrd="0" destOrd="0" presId="urn:microsoft.com/office/officeart/2005/8/layout/cycle7"/>
    <dgm:cxn modelId="{60C2FACA-18EA-408B-853E-8CBDDB79D252}" type="presOf" srcId="{D41DE9FC-B222-4164-82A8-48A6E4C2E73F}" destId="{C2FACD63-9211-484F-B1D4-060096A4E803}" srcOrd="0" destOrd="0" presId="urn:microsoft.com/office/officeart/2005/8/layout/cycle7"/>
    <dgm:cxn modelId="{066BB7CD-9938-43C8-83EC-1BD23AEF3DF0}" type="presOf" srcId="{D41DE9FC-B222-4164-82A8-48A6E4C2E73F}" destId="{FCD5F0DA-938E-42B3-848F-91E2F5853932}" srcOrd="1" destOrd="0" presId="urn:microsoft.com/office/officeart/2005/8/layout/cycle7"/>
    <dgm:cxn modelId="{3B3F6FDD-4AB0-4328-BE62-E6D2CA04D594}" srcId="{F989A654-49AF-4D8B-8449-EFE78CB6E83F}" destId="{D52FAC85-F9BF-408D-B4DC-43CDB9031046}" srcOrd="2" destOrd="0" parTransId="{7F1578F4-AE8F-4B5E-8082-385C07968779}" sibTransId="{ECCE7534-39F7-48AF-A341-BD26AFE2C7AD}"/>
    <dgm:cxn modelId="{4893E6E9-BF76-4B2B-8249-28E3C695A224}" type="presOf" srcId="{ECCE7534-39F7-48AF-A341-BD26AFE2C7AD}" destId="{335A41E0-1CBD-4923-B4FF-81C72C9778C3}" srcOrd="1" destOrd="0" presId="urn:microsoft.com/office/officeart/2005/8/layout/cycle7"/>
    <dgm:cxn modelId="{B3DA39F4-2AEB-4442-A3B7-563ACCA837CA}" type="presOf" srcId="{DE43C56E-84B5-47BE-8037-7917B41C6917}" destId="{B0AE50F0-B8D2-4DF7-8EAA-71B765D47A20}" srcOrd="1" destOrd="0" presId="urn:microsoft.com/office/officeart/2005/8/layout/cycle7"/>
    <dgm:cxn modelId="{F1809F32-8396-41B0-9BA2-673AD0196245}" type="presParOf" srcId="{C9347FCD-81A2-4E77-87DE-F55D059C7F31}" destId="{C96D0880-9B40-4414-9294-7B09BE77A7DD}" srcOrd="0" destOrd="0" presId="urn:microsoft.com/office/officeart/2005/8/layout/cycle7"/>
    <dgm:cxn modelId="{9563B043-7BCD-451E-AB9C-C194E15CE098}" type="presParOf" srcId="{C9347FCD-81A2-4E77-87DE-F55D059C7F31}" destId="{C2FACD63-9211-484F-B1D4-060096A4E803}" srcOrd="1" destOrd="0" presId="urn:microsoft.com/office/officeart/2005/8/layout/cycle7"/>
    <dgm:cxn modelId="{33D3217D-6B27-4E8B-A446-9830D502CD55}" type="presParOf" srcId="{C2FACD63-9211-484F-B1D4-060096A4E803}" destId="{FCD5F0DA-938E-42B3-848F-91E2F5853932}" srcOrd="0" destOrd="0" presId="urn:microsoft.com/office/officeart/2005/8/layout/cycle7"/>
    <dgm:cxn modelId="{BE7F6C7F-0520-4457-8999-14CBE36111A6}" type="presParOf" srcId="{C9347FCD-81A2-4E77-87DE-F55D059C7F31}" destId="{9751BCEF-A0B7-48A6-9F75-F379D7B8310C}" srcOrd="2" destOrd="0" presId="urn:microsoft.com/office/officeart/2005/8/layout/cycle7"/>
    <dgm:cxn modelId="{7B04CFD4-8AC0-4783-A341-20BAC8614948}" type="presParOf" srcId="{C9347FCD-81A2-4E77-87DE-F55D059C7F31}" destId="{8FA71601-1244-4793-BFC9-B30492677F87}" srcOrd="3" destOrd="0" presId="urn:microsoft.com/office/officeart/2005/8/layout/cycle7"/>
    <dgm:cxn modelId="{74715429-85BD-4DF9-9620-1C730D239909}" type="presParOf" srcId="{8FA71601-1244-4793-BFC9-B30492677F87}" destId="{B0AE50F0-B8D2-4DF7-8EAA-71B765D47A20}" srcOrd="0" destOrd="0" presId="urn:microsoft.com/office/officeart/2005/8/layout/cycle7"/>
    <dgm:cxn modelId="{AC24BC10-18B6-4A41-A9AA-A6950C138B51}" type="presParOf" srcId="{C9347FCD-81A2-4E77-87DE-F55D059C7F31}" destId="{9C75A1F8-78D0-4B76-9984-CB0BC6C79653}" srcOrd="4" destOrd="0" presId="urn:microsoft.com/office/officeart/2005/8/layout/cycle7"/>
    <dgm:cxn modelId="{8DB2AFB2-2E93-466E-9ED0-4C4F9272FDFC}" type="presParOf" srcId="{C9347FCD-81A2-4E77-87DE-F55D059C7F31}" destId="{11E5512F-808D-4685-AB14-5DBE9A2444EB}" srcOrd="5" destOrd="0" presId="urn:microsoft.com/office/officeart/2005/8/layout/cycle7"/>
    <dgm:cxn modelId="{CEB642CE-2149-44B9-9A30-60E5EFA82196}" type="presParOf" srcId="{11E5512F-808D-4685-AB14-5DBE9A2444EB}" destId="{335A41E0-1CBD-4923-B4FF-81C72C9778C3}" srcOrd="0" destOrd="0" presId="urn:microsoft.com/office/officeart/2005/8/layout/cycle7"/>
  </dgm:cxnLst>
  <dgm:bg/>
  <dgm:whole>
    <a:ln>
      <a:solidFill>
        <a:srgbClr val="CC99FF"/>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7F36E6-6B0C-41F7-8751-7028B9EDA593}"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GB"/>
        </a:p>
      </dgm:t>
    </dgm:pt>
    <dgm:pt modelId="{17808A7E-327C-4867-8E26-E9207A2190F2}">
      <dgm:prSet phldrT="[Text]"/>
      <dgm:spPr/>
      <dgm:t>
        <a:bodyPr/>
        <a:lstStyle/>
        <a:p>
          <a:r>
            <a:rPr lang="en-GB" dirty="0">
              <a:latin typeface="Arial" panose="020B0604020202020204" pitchFamily="34" charset="0"/>
              <a:cs typeface="Arial" panose="020B0604020202020204" pitchFamily="34" charset="0"/>
            </a:rPr>
            <a:t>organisational</a:t>
          </a:r>
          <a:r>
            <a:rPr lang="en-GB" dirty="0"/>
            <a:t> </a:t>
          </a:r>
        </a:p>
      </dgm:t>
    </dgm:pt>
    <dgm:pt modelId="{E52E91AD-DB82-4E7E-A9D1-7B9B4112FE65}" type="parTrans" cxnId="{C1B61ACF-E37A-4A0A-B420-9E1CCA1324DC}">
      <dgm:prSet/>
      <dgm:spPr/>
      <dgm:t>
        <a:bodyPr/>
        <a:lstStyle/>
        <a:p>
          <a:endParaRPr lang="en-GB"/>
        </a:p>
      </dgm:t>
    </dgm:pt>
    <dgm:pt modelId="{FD93A980-A0A3-4ADE-B9D3-4367626AA436}" type="sibTrans" cxnId="{C1B61ACF-E37A-4A0A-B420-9E1CCA1324DC}">
      <dgm:prSet/>
      <dgm:spPr/>
      <dgm:t>
        <a:bodyPr/>
        <a:lstStyle/>
        <a:p>
          <a:endParaRPr lang="en-GB" dirty="0"/>
        </a:p>
      </dgm:t>
    </dgm:pt>
    <dgm:pt modelId="{D6F0A409-5CDB-47B1-AC73-17091F5816EB}">
      <dgm:prSet phldrT="[Text]"/>
      <dgm:spPr/>
      <dgm:t>
        <a:bodyPr/>
        <a:lstStyle/>
        <a:p>
          <a:r>
            <a:rPr lang="en-GB" dirty="0">
              <a:latin typeface="Arial" panose="020B0604020202020204" pitchFamily="34" charset="0"/>
              <a:cs typeface="Arial" panose="020B0604020202020204" pitchFamily="34" charset="0"/>
            </a:rPr>
            <a:t>personal</a:t>
          </a:r>
        </a:p>
      </dgm:t>
    </dgm:pt>
    <dgm:pt modelId="{5B76CB5D-52E5-478E-9E6D-D3515B92B9A4}" type="parTrans" cxnId="{532CC106-BE2B-4C19-9042-55149B56C42B}">
      <dgm:prSet/>
      <dgm:spPr/>
      <dgm:t>
        <a:bodyPr/>
        <a:lstStyle/>
        <a:p>
          <a:endParaRPr lang="en-GB"/>
        </a:p>
      </dgm:t>
    </dgm:pt>
    <dgm:pt modelId="{8F746019-7373-4933-A5D1-B6B74305775B}" type="sibTrans" cxnId="{532CC106-BE2B-4C19-9042-55149B56C42B}">
      <dgm:prSet/>
      <dgm:spPr/>
      <dgm:t>
        <a:bodyPr/>
        <a:lstStyle/>
        <a:p>
          <a:endParaRPr lang="en-GB" dirty="0"/>
        </a:p>
      </dgm:t>
    </dgm:pt>
    <dgm:pt modelId="{01569349-EF23-40F6-8DEE-8D5633279591}">
      <dgm:prSet phldrT="[Text]"/>
      <dgm:spPr/>
      <dgm:t>
        <a:bodyPr/>
        <a:lstStyle/>
        <a:p>
          <a:r>
            <a:rPr lang="en-GB" dirty="0">
              <a:latin typeface="Arial" panose="020B0604020202020204" pitchFamily="34" charset="0"/>
              <a:cs typeface="Arial" panose="020B0604020202020204" pitchFamily="34" charset="0"/>
            </a:rPr>
            <a:t>professional</a:t>
          </a:r>
        </a:p>
      </dgm:t>
    </dgm:pt>
    <dgm:pt modelId="{CE1A45BE-7E00-4076-9FAE-479174E6FDCA}" type="parTrans" cxnId="{7100ADD6-C872-4180-9A34-41A81794F6F6}">
      <dgm:prSet/>
      <dgm:spPr/>
      <dgm:t>
        <a:bodyPr/>
        <a:lstStyle/>
        <a:p>
          <a:endParaRPr lang="en-GB"/>
        </a:p>
      </dgm:t>
    </dgm:pt>
    <dgm:pt modelId="{303C6198-F99A-41DB-B7A3-34B46FF4F23C}" type="sibTrans" cxnId="{7100ADD6-C872-4180-9A34-41A81794F6F6}">
      <dgm:prSet/>
      <dgm:spPr/>
      <dgm:t>
        <a:bodyPr/>
        <a:lstStyle/>
        <a:p>
          <a:endParaRPr lang="en-GB" dirty="0"/>
        </a:p>
      </dgm:t>
    </dgm:pt>
    <dgm:pt modelId="{A22CD181-CD99-47D4-BB4A-3D37FC883C24}" type="pres">
      <dgm:prSet presAssocID="{1F7F36E6-6B0C-41F7-8751-7028B9EDA593}" presName="Name0" presStyleCnt="0">
        <dgm:presLayoutVars>
          <dgm:dir/>
          <dgm:resizeHandles val="exact"/>
        </dgm:presLayoutVars>
      </dgm:prSet>
      <dgm:spPr/>
    </dgm:pt>
    <dgm:pt modelId="{2B7BE00D-11AB-48B2-AA2B-226E16B560C7}" type="pres">
      <dgm:prSet presAssocID="{17808A7E-327C-4867-8E26-E9207A2190F2}" presName="node" presStyleLbl="node1" presStyleIdx="0" presStyleCnt="3">
        <dgm:presLayoutVars>
          <dgm:bulletEnabled val="1"/>
        </dgm:presLayoutVars>
      </dgm:prSet>
      <dgm:spPr/>
    </dgm:pt>
    <dgm:pt modelId="{2ECB8321-1032-45D4-AB07-F7A1E988ED89}" type="pres">
      <dgm:prSet presAssocID="{FD93A980-A0A3-4ADE-B9D3-4367626AA436}" presName="sibTrans" presStyleLbl="sibTrans2D1" presStyleIdx="0" presStyleCnt="3"/>
      <dgm:spPr/>
    </dgm:pt>
    <dgm:pt modelId="{7E850A04-9DA6-45A6-A234-4B1668EA9023}" type="pres">
      <dgm:prSet presAssocID="{FD93A980-A0A3-4ADE-B9D3-4367626AA436}" presName="connectorText" presStyleLbl="sibTrans2D1" presStyleIdx="0" presStyleCnt="3"/>
      <dgm:spPr/>
    </dgm:pt>
    <dgm:pt modelId="{83E6275D-88BF-4FBF-AAF0-0480EC280454}" type="pres">
      <dgm:prSet presAssocID="{D6F0A409-5CDB-47B1-AC73-17091F5816EB}" presName="node" presStyleLbl="node1" presStyleIdx="1" presStyleCnt="3">
        <dgm:presLayoutVars>
          <dgm:bulletEnabled val="1"/>
        </dgm:presLayoutVars>
      </dgm:prSet>
      <dgm:spPr/>
    </dgm:pt>
    <dgm:pt modelId="{5FEEC1AD-F273-460C-A87F-B5A0F65A40FD}" type="pres">
      <dgm:prSet presAssocID="{8F746019-7373-4933-A5D1-B6B74305775B}" presName="sibTrans" presStyleLbl="sibTrans2D1" presStyleIdx="1" presStyleCnt="3"/>
      <dgm:spPr/>
    </dgm:pt>
    <dgm:pt modelId="{0B286BBF-088A-46D3-9022-BAD5B06D53A6}" type="pres">
      <dgm:prSet presAssocID="{8F746019-7373-4933-A5D1-B6B74305775B}" presName="connectorText" presStyleLbl="sibTrans2D1" presStyleIdx="1" presStyleCnt="3"/>
      <dgm:spPr/>
    </dgm:pt>
    <dgm:pt modelId="{ECED3E3E-70FB-4788-B3C6-FFAB60004947}" type="pres">
      <dgm:prSet presAssocID="{01569349-EF23-40F6-8DEE-8D5633279591}" presName="node" presStyleLbl="node1" presStyleIdx="2" presStyleCnt="3">
        <dgm:presLayoutVars>
          <dgm:bulletEnabled val="1"/>
        </dgm:presLayoutVars>
      </dgm:prSet>
      <dgm:spPr/>
    </dgm:pt>
    <dgm:pt modelId="{B0BE2902-A710-4573-A453-A0F4F27CF5EF}" type="pres">
      <dgm:prSet presAssocID="{303C6198-F99A-41DB-B7A3-34B46FF4F23C}" presName="sibTrans" presStyleLbl="sibTrans2D1" presStyleIdx="2" presStyleCnt="3"/>
      <dgm:spPr/>
    </dgm:pt>
    <dgm:pt modelId="{113D98DD-ED51-4054-AB27-51B73B0A605A}" type="pres">
      <dgm:prSet presAssocID="{303C6198-F99A-41DB-B7A3-34B46FF4F23C}" presName="connectorText" presStyleLbl="sibTrans2D1" presStyleIdx="2" presStyleCnt="3"/>
      <dgm:spPr/>
    </dgm:pt>
  </dgm:ptLst>
  <dgm:cxnLst>
    <dgm:cxn modelId="{532CC106-BE2B-4C19-9042-55149B56C42B}" srcId="{1F7F36E6-6B0C-41F7-8751-7028B9EDA593}" destId="{D6F0A409-5CDB-47B1-AC73-17091F5816EB}" srcOrd="1" destOrd="0" parTransId="{5B76CB5D-52E5-478E-9E6D-D3515B92B9A4}" sibTransId="{8F746019-7373-4933-A5D1-B6B74305775B}"/>
    <dgm:cxn modelId="{B7F15819-AE1E-49AF-8657-9BD9B3144FE3}" type="presOf" srcId="{8F746019-7373-4933-A5D1-B6B74305775B}" destId="{0B286BBF-088A-46D3-9022-BAD5B06D53A6}" srcOrd="1" destOrd="0" presId="urn:microsoft.com/office/officeart/2005/8/layout/cycle7"/>
    <dgm:cxn modelId="{74545D1C-A96E-459D-939D-BDA2CB94FFF5}" type="presOf" srcId="{FD93A980-A0A3-4ADE-B9D3-4367626AA436}" destId="{7E850A04-9DA6-45A6-A234-4B1668EA9023}" srcOrd="1" destOrd="0" presId="urn:microsoft.com/office/officeart/2005/8/layout/cycle7"/>
    <dgm:cxn modelId="{8FB23A36-3DA1-4139-B683-B0AF160197AD}" type="presOf" srcId="{17808A7E-327C-4867-8E26-E9207A2190F2}" destId="{2B7BE00D-11AB-48B2-AA2B-226E16B560C7}" srcOrd="0" destOrd="0" presId="urn:microsoft.com/office/officeart/2005/8/layout/cycle7"/>
    <dgm:cxn modelId="{C2F76665-8C51-4A60-8527-86AD96462702}" type="presOf" srcId="{303C6198-F99A-41DB-B7A3-34B46FF4F23C}" destId="{B0BE2902-A710-4573-A453-A0F4F27CF5EF}" srcOrd="0" destOrd="0" presId="urn:microsoft.com/office/officeart/2005/8/layout/cycle7"/>
    <dgm:cxn modelId="{162B6F56-C1B5-4556-BF36-B77A8B95FD2B}" type="presOf" srcId="{8F746019-7373-4933-A5D1-B6B74305775B}" destId="{5FEEC1AD-F273-460C-A87F-B5A0F65A40FD}" srcOrd="0" destOrd="0" presId="urn:microsoft.com/office/officeart/2005/8/layout/cycle7"/>
    <dgm:cxn modelId="{97FF8B80-CAF7-419B-9642-34AB9866FF46}" type="presOf" srcId="{FD93A980-A0A3-4ADE-B9D3-4367626AA436}" destId="{2ECB8321-1032-45D4-AB07-F7A1E988ED89}" srcOrd="0" destOrd="0" presId="urn:microsoft.com/office/officeart/2005/8/layout/cycle7"/>
    <dgm:cxn modelId="{2DCFFF97-C9D5-491E-8B26-9D707B2B4308}" type="presOf" srcId="{01569349-EF23-40F6-8DEE-8D5633279591}" destId="{ECED3E3E-70FB-4788-B3C6-FFAB60004947}" srcOrd="0" destOrd="0" presId="urn:microsoft.com/office/officeart/2005/8/layout/cycle7"/>
    <dgm:cxn modelId="{C1B61ACF-E37A-4A0A-B420-9E1CCA1324DC}" srcId="{1F7F36E6-6B0C-41F7-8751-7028B9EDA593}" destId="{17808A7E-327C-4867-8E26-E9207A2190F2}" srcOrd="0" destOrd="0" parTransId="{E52E91AD-DB82-4E7E-A9D1-7B9B4112FE65}" sibTransId="{FD93A980-A0A3-4ADE-B9D3-4367626AA436}"/>
    <dgm:cxn modelId="{7100ADD6-C872-4180-9A34-41A81794F6F6}" srcId="{1F7F36E6-6B0C-41F7-8751-7028B9EDA593}" destId="{01569349-EF23-40F6-8DEE-8D5633279591}" srcOrd="2" destOrd="0" parTransId="{CE1A45BE-7E00-4076-9FAE-479174E6FDCA}" sibTransId="{303C6198-F99A-41DB-B7A3-34B46FF4F23C}"/>
    <dgm:cxn modelId="{16578CE8-5C68-4D4F-A727-0CB369BDCA2B}" type="presOf" srcId="{1F7F36E6-6B0C-41F7-8751-7028B9EDA593}" destId="{A22CD181-CD99-47D4-BB4A-3D37FC883C24}" srcOrd="0" destOrd="0" presId="urn:microsoft.com/office/officeart/2005/8/layout/cycle7"/>
    <dgm:cxn modelId="{6CCC3CF8-F43B-48FB-80B0-1EA7C0D705D2}" type="presOf" srcId="{303C6198-F99A-41DB-B7A3-34B46FF4F23C}" destId="{113D98DD-ED51-4054-AB27-51B73B0A605A}" srcOrd="1" destOrd="0" presId="urn:microsoft.com/office/officeart/2005/8/layout/cycle7"/>
    <dgm:cxn modelId="{8C8F76F9-423B-4390-B96B-AB761E1BD09F}" type="presOf" srcId="{D6F0A409-5CDB-47B1-AC73-17091F5816EB}" destId="{83E6275D-88BF-4FBF-AAF0-0480EC280454}" srcOrd="0" destOrd="0" presId="urn:microsoft.com/office/officeart/2005/8/layout/cycle7"/>
    <dgm:cxn modelId="{D94A8A53-E5FD-478C-B6EE-292A9D241DE0}" type="presParOf" srcId="{A22CD181-CD99-47D4-BB4A-3D37FC883C24}" destId="{2B7BE00D-11AB-48B2-AA2B-226E16B560C7}" srcOrd="0" destOrd="0" presId="urn:microsoft.com/office/officeart/2005/8/layout/cycle7"/>
    <dgm:cxn modelId="{DEF0BFF8-8929-41EB-A8ED-5C646103256B}" type="presParOf" srcId="{A22CD181-CD99-47D4-BB4A-3D37FC883C24}" destId="{2ECB8321-1032-45D4-AB07-F7A1E988ED89}" srcOrd="1" destOrd="0" presId="urn:microsoft.com/office/officeart/2005/8/layout/cycle7"/>
    <dgm:cxn modelId="{D24BA54C-7C4C-406A-85FC-A331476349DB}" type="presParOf" srcId="{2ECB8321-1032-45D4-AB07-F7A1E988ED89}" destId="{7E850A04-9DA6-45A6-A234-4B1668EA9023}" srcOrd="0" destOrd="0" presId="urn:microsoft.com/office/officeart/2005/8/layout/cycle7"/>
    <dgm:cxn modelId="{F945D616-009D-4621-B96C-EF650FE80AD8}" type="presParOf" srcId="{A22CD181-CD99-47D4-BB4A-3D37FC883C24}" destId="{83E6275D-88BF-4FBF-AAF0-0480EC280454}" srcOrd="2" destOrd="0" presId="urn:microsoft.com/office/officeart/2005/8/layout/cycle7"/>
    <dgm:cxn modelId="{90B408D5-6F27-4729-A8F6-969E8A46FFDC}" type="presParOf" srcId="{A22CD181-CD99-47D4-BB4A-3D37FC883C24}" destId="{5FEEC1AD-F273-460C-A87F-B5A0F65A40FD}" srcOrd="3" destOrd="0" presId="urn:microsoft.com/office/officeart/2005/8/layout/cycle7"/>
    <dgm:cxn modelId="{60468DEF-82D1-4E24-932D-23EB1CA3988E}" type="presParOf" srcId="{5FEEC1AD-F273-460C-A87F-B5A0F65A40FD}" destId="{0B286BBF-088A-46D3-9022-BAD5B06D53A6}" srcOrd="0" destOrd="0" presId="urn:microsoft.com/office/officeart/2005/8/layout/cycle7"/>
    <dgm:cxn modelId="{DBC2A52C-EAEF-4B5E-86CA-95B3D7B6F5E1}" type="presParOf" srcId="{A22CD181-CD99-47D4-BB4A-3D37FC883C24}" destId="{ECED3E3E-70FB-4788-B3C6-FFAB60004947}" srcOrd="4" destOrd="0" presId="urn:microsoft.com/office/officeart/2005/8/layout/cycle7"/>
    <dgm:cxn modelId="{EADBE684-5A70-4D84-9E55-5AF4F17AE7E8}" type="presParOf" srcId="{A22CD181-CD99-47D4-BB4A-3D37FC883C24}" destId="{B0BE2902-A710-4573-A453-A0F4F27CF5EF}" srcOrd="5" destOrd="0" presId="urn:microsoft.com/office/officeart/2005/8/layout/cycle7"/>
    <dgm:cxn modelId="{C8472AB5-33A7-47FD-ACAD-3325E6299D85}" type="presParOf" srcId="{B0BE2902-A710-4573-A453-A0F4F27CF5EF}" destId="{113D98DD-ED51-4054-AB27-51B73B0A605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5AB30B-AA27-46C8-A1A6-F535C1DC7ACF}" type="doc">
      <dgm:prSet loTypeId="urn:microsoft.com/office/officeart/2005/8/layout/venn1" loCatId="relationship" qsTypeId="urn:microsoft.com/office/officeart/2005/8/quickstyle/3d4" qsCatId="3D" csTypeId="urn:microsoft.com/office/officeart/2005/8/colors/accent1_2" csCatId="accent1" phldr="1"/>
      <dgm:spPr/>
      <dgm:t>
        <a:bodyPr/>
        <a:lstStyle/>
        <a:p>
          <a:endParaRPr lang="en-US"/>
        </a:p>
      </dgm:t>
    </dgm:pt>
    <dgm:pt modelId="{D64E24E8-44AA-4BD8-AD3B-AEEE12CF6DDA}">
      <dgm:prSet phldrT="[Text]" custT="1"/>
      <dgm:spPr>
        <a:solidFill>
          <a:srgbClr val="ECF1F8">
            <a:alpha val="50000"/>
          </a:srgbClr>
        </a:solidFill>
      </dgm:spPr>
      <dgm:t>
        <a:bodyPr/>
        <a:lstStyle/>
        <a:p>
          <a:r>
            <a:rPr lang="en-US" sz="1400" dirty="0">
              <a:latin typeface="Arial" panose="020B0604020202020204" pitchFamily="34" charset="0"/>
              <a:cs typeface="Arial" panose="020B0604020202020204" pitchFamily="34" charset="0"/>
            </a:rPr>
            <a:t>FOSTER CARERS</a:t>
          </a:r>
        </a:p>
        <a:p>
          <a:r>
            <a:rPr lang="en-US" sz="1400" dirty="0">
              <a:latin typeface="Arial" panose="020B0604020202020204" pitchFamily="34" charset="0"/>
              <a:cs typeface="Arial" panose="020B0604020202020204" pitchFamily="34" charset="0"/>
            </a:rPr>
            <a:t>include us</a:t>
          </a:r>
        </a:p>
      </dgm:t>
    </dgm:pt>
    <dgm:pt modelId="{056333AD-09C9-4991-82EE-D4E47DA33F91}" type="parTrans" cxnId="{03C3FB9F-4B0A-42DE-8FD9-9D7152E6515A}">
      <dgm:prSet/>
      <dgm:spPr/>
      <dgm:t>
        <a:bodyPr/>
        <a:lstStyle/>
        <a:p>
          <a:endParaRPr lang="en-US"/>
        </a:p>
      </dgm:t>
    </dgm:pt>
    <dgm:pt modelId="{0AABDDE4-8B4E-4599-8D5E-64E7850F5174}" type="sibTrans" cxnId="{03C3FB9F-4B0A-42DE-8FD9-9D7152E6515A}">
      <dgm:prSet/>
      <dgm:spPr/>
      <dgm:t>
        <a:bodyPr/>
        <a:lstStyle/>
        <a:p>
          <a:endParaRPr lang="en-US"/>
        </a:p>
      </dgm:t>
    </dgm:pt>
    <dgm:pt modelId="{4D7508EF-98FF-4471-B25E-E9F2D4FC6303}">
      <dgm:prSet phldrT="[Text]" custT="1"/>
      <dgm:spPr>
        <a:solidFill>
          <a:srgbClr val="ECF1F8"/>
        </a:solidFill>
      </dgm:spPr>
      <dgm:t>
        <a:bodyPr/>
        <a:lstStyle/>
        <a:p>
          <a:r>
            <a:rPr lang="en-US" sz="1400" dirty="0">
              <a:latin typeface="Arial" panose="020B0604020202020204" pitchFamily="34" charset="0"/>
              <a:cs typeface="Arial" panose="020B0604020202020204" pitchFamily="34" charset="0"/>
            </a:rPr>
            <a:t>CHILDREN / YOUNG ADULTS</a:t>
          </a:r>
        </a:p>
        <a:p>
          <a:r>
            <a:rPr lang="en-US" sz="1400" dirty="0">
              <a:latin typeface="Arial" panose="020B0604020202020204" pitchFamily="34" charset="0"/>
              <a:cs typeface="Arial" panose="020B0604020202020204" pitchFamily="34" charset="0"/>
            </a:rPr>
            <a:t>use our technology</a:t>
          </a:r>
        </a:p>
      </dgm:t>
    </dgm:pt>
    <dgm:pt modelId="{40EF5128-7D13-4046-BD33-F73B56D73942}" type="parTrans" cxnId="{779ACD96-3BED-41B2-B6B4-037E88857F8F}">
      <dgm:prSet/>
      <dgm:spPr/>
      <dgm:t>
        <a:bodyPr/>
        <a:lstStyle/>
        <a:p>
          <a:endParaRPr lang="en-US"/>
        </a:p>
      </dgm:t>
    </dgm:pt>
    <dgm:pt modelId="{B5A0B8A6-86B2-4429-BDF1-B25CFFCD929C}" type="sibTrans" cxnId="{779ACD96-3BED-41B2-B6B4-037E88857F8F}">
      <dgm:prSet/>
      <dgm:spPr/>
      <dgm:t>
        <a:bodyPr/>
        <a:lstStyle/>
        <a:p>
          <a:endParaRPr lang="en-US"/>
        </a:p>
      </dgm:t>
    </dgm:pt>
    <dgm:pt modelId="{009C6A7E-F17B-473F-B3AD-231733F15ADE}">
      <dgm:prSet phldrT="[Text]" custT="1"/>
      <dgm:spPr>
        <a:solidFill>
          <a:srgbClr val="ECF1F8">
            <a:alpha val="50000"/>
          </a:srgbClr>
        </a:solidFill>
      </dgm:spPr>
      <dgm:t>
        <a:bodyPr/>
        <a:lstStyle/>
        <a:p>
          <a:r>
            <a:rPr lang="en-US" sz="1400" dirty="0">
              <a:latin typeface="Arial" panose="020B0604020202020204" pitchFamily="34" charset="0"/>
              <a:cs typeface="Arial" panose="020B0604020202020204" pitchFamily="34" charset="0"/>
            </a:rPr>
            <a:t>PARENTS </a:t>
          </a:r>
        </a:p>
        <a:p>
          <a:r>
            <a:rPr lang="en-US" sz="1400" dirty="0">
              <a:latin typeface="Arial" panose="020B0604020202020204" pitchFamily="34" charset="0"/>
              <a:cs typeface="Arial" panose="020B0604020202020204" pitchFamily="34" charset="0"/>
            </a:rPr>
            <a:t>give us practical help</a:t>
          </a:r>
        </a:p>
      </dgm:t>
    </dgm:pt>
    <dgm:pt modelId="{30E55FC7-2616-4B9B-BA2B-A3F05CA5DA5C}" type="parTrans" cxnId="{3095BADF-89C0-4889-A8D6-0E58FC861076}">
      <dgm:prSet/>
      <dgm:spPr/>
      <dgm:t>
        <a:bodyPr/>
        <a:lstStyle/>
        <a:p>
          <a:endParaRPr lang="en-US"/>
        </a:p>
      </dgm:t>
    </dgm:pt>
    <dgm:pt modelId="{D1B4C2B0-D018-46A5-A071-7BE4B7883B12}" type="sibTrans" cxnId="{3095BADF-89C0-4889-A8D6-0E58FC861076}">
      <dgm:prSet/>
      <dgm:spPr/>
      <dgm:t>
        <a:bodyPr/>
        <a:lstStyle/>
        <a:p>
          <a:endParaRPr lang="en-US"/>
        </a:p>
      </dgm:t>
    </dgm:pt>
    <dgm:pt modelId="{146775F5-BD78-469A-8B63-CD09E01B260D}">
      <dgm:prSet phldrT="[Text]" custT="1"/>
      <dgm:spPr>
        <a:solidFill>
          <a:srgbClr val="ECF1F8">
            <a:alpha val="50000"/>
          </a:srgbClr>
        </a:solidFill>
      </dgm:spPr>
      <dgm:t>
        <a:bodyPr/>
        <a:lstStyle/>
        <a:p>
          <a:r>
            <a:rPr lang="en-US" sz="1400" dirty="0">
              <a:latin typeface="Arial" panose="020B0604020202020204" pitchFamily="34" charset="0"/>
              <a:cs typeface="Arial" panose="020B0604020202020204" pitchFamily="34" charset="0"/>
            </a:rPr>
            <a:t>KINSHIP CARERS</a:t>
          </a:r>
        </a:p>
        <a:p>
          <a:r>
            <a:rPr lang="en-US" sz="1400" dirty="0">
              <a:latin typeface="Arial" panose="020B0604020202020204" pitchFamily="34" charset="0"/>
              <a:cs typeface="Arial" panose="020B0604020202020204" pitchFamily="34" charset="0"/>
            </a:rPr>
            <a:t>support us</a:t>
          </a:r>
        </a:p>
      </dgm:t>
    </dgm:pt>
    <dgm:pt modelId="{E6513292-A3EE-4D27-B31C-0AE065503048}" type="parTrans" cxnId="{733D2949-2AA5-4D50-8A6E-E9899ABB13EC}">
      <dgm:prSet/>
      <dgm:spPr/>
      <dgm:t>
        <a:bodyPr/>
        <a:lstStyle/>
        <a:p>
          <a:endParaRPr lang="en-US"/>
        </a:p>
      </dgm:t>
    </dgm:pt>
    <dgm:pt modelId="{0F24FE90-B891-45DC-BCF4-47DEAAA64637}" type="sibTrans" cxnId="{733D2949-2AA5-4D50-8A6E-E9899ABB13EC}">
      <dgm:prSet/>
      <dgm:spPr/>
      <dgm:t>
        <a:bodyPr/>
        <a:lstStyle/>
        <a:p>
          <a:endParaRPr lang="en-US"/>
        </a:p>
      </dgm:t>
    </dgm:pt>
    <dgm:pt modelId="{2D0659A5-4312-4D85-B9DC-D34F7CF2453E}" type="pres">
      <dgm:prSet presAssocID="{4A5AB30B-AA27-46C8-A1A6-F535C1DC7ACF}" presName="compositeShape" presStyleCnt="0">
        <dgm:presLayoutVars>
          <dgm:chMax val="7"/>
          <dgm:dir/>
          <dgm:resizeHandles val="exact"/>
        </dgm:presLayoutVars>
      </dgm:prSet>
      <dgm:spPr/>
    </dgm:pt>
    <dgm:pt modelId="{760336B8-2960-4012-B332-EB0848315DC6}" type="pres">
      <dgm:prSet presAssocID="{D64E24E8-44AA-4BD8-AD3B-AEEE12CF6DDA}" presName="circ1" presStyleLbl="vennNode1" presStyleIdx="0" presStyleCnt="4"/>
      <dgm:spPr/>
    </dgm:pt>
    <dgm:pt modelId="{F40EFBB6-EBD0-46E9-99D3-F22C31FE4892}" type="pres">
      <dgm:prSet presAssocID="{D64E24E8-44AA-4BD8-AD3B-AEEE12CF6DDA}" presName="circ1Tx" presStyleLbl="revTx" presStyleIdx="0" presStyleCnt="0">
        <dgm:presLayoutVars>
          <dgm:chMax val="0"/>
          <dgm:chPref val="0"/>
          <dgm:bulletEnabled val="1"/>
        </dgm:presLayoutVars>
      </dgm:prSet>
      <dgm:spPr/>
    </dgm:pt>
    <dgm:pt modelId="{21868A3D-E7AE-41DE-AA6E-3DEEB4B419B7}" type="pres">
      <dgm:prSet presAssocID="{4D7508EF-98FF-4471-B25E-E9F2D4FC6303}" presName="circ2" presStyleLbl="vennNode1" presStyleIdx="1" presStyleCnt="4" custScaleX="106394" custLinFactNeighborX="10758" custLinFactNeighborY="1383"/>
      <dgm:spPr/>
    </dgm:pt>
    <dgm:pt modelId="{412C3F84-03DC-43CC-AA88-8B37D7ACD63F}" type="pres">
      <dgm:prSet presAssocID="{4D7508EF-98FF-4471-B25E-E9F2D4FC6303}" presName="circ2Tx" presStyleLbl="revTx" presStyleIdx="0" presStyleCnt="0">
        <dgm:presLayoutVars>
          <dgm:chMax val="0"/>
          <dgm:chPref val="0"/>
          <dgm:bulletEnabled val="1"/>
        </dgm:presLayoutVars>
      </dgm:prSet>
      <dgm:spPr/>
    </dgm:pt>
    <dgm:pt modelId="{BB119105-BF50-439B-8722-E54D810BCE0E}" type="pres">
      <dgm:prSet presAssocID="{009C6A7E-F17B-473F-B3AD-231733F15ADE}" presName="circ3" presStyleLbl="vennNode1" presStyleIdx="2" presStyleCnt="4"/>
      <dgm:spPr/>
    </dgm:pt>
    <dgm:pt modelId="{9728EEE9-1A6E-4DCF-9AB4-D6F3BD5A05FF}" type="pres">
      <dgm:prSet presAssocID="{009C6A7E-F17B-473F-B3AD-231733F15ADE}" presName="circ3Tx" presStyleLbl="revTx" presStyleIdx="0" presStyleCnt="0">
        <dgm:presLayoutVars>
          <dgm:chMax val="0"/>
          <dgm:chPref val="0"/>
          <dgm:bulletEnabled val="1"/>
        </dgm:presLayoutVars>
      </dgm:prSet>
      <dgm:spPr/>
    </dgm:pt>
    <dgm:pt modelId="{8FD4D398-E4E9-4B4B-9EC9-9434146926E1}" type="pres">
      <dgm:prSet presAssocID="{146775F5-BD78-469A-8B63-CD09E01B260D}" presName="circ4" presStyleLbl="vennNode1" presStyleIdx="3" presStyleCnt="4" custScaleX="106628"/>
      <dgm:spPr/>
    </dgm:pt>
    <dgm:pt modelId="{F000DB78-7A49-4E62-93C7-D5E3586C874E}" type="pres">
      <dgm:prSet presAssocID="{146775F5-BD78-469A-8B63-CD09E01B260D}" presName="circ4Tx" presStyleLbl="revTx" presStyleIdx="0" presStyleCnt="0">
        <dgm:presLayoutVars>
          <dgm:chMax val="0"/>
          <dgm:chPref val="0"/>
          <dgm:bulletEnabled val="1"/>
        </dgm:presLayoutVars>
      </dgm:prSet>
      <dgm:spPr/>
    </dgm:pt>
  </dgm:ptLst>
  <dgm:cxnLst>
    <dgm:cxn modelId="{C7E4C705-92E9-48A7-93DA-24D68FACFA02}" type="presOf" srcId="{4D7508EF-98FF-4471-B25E-E9F2D4FC6303}" destId="{21868A3D-E7AE-41DE-AA6E-3DEEB4B419B7}" srcOrd="0" destOrd="0" presId="urn:microsoft.com/office/officeart/2005/8/layout/venn1"/>
    <dgm:cxn modelId="{B9F06636-1BD4-45B3-BF49-E2F80CC52E20}" type="presOf" srcId="{4D7508EF-98FF-4471-B25E-E9F2D4FC6303}" destId="{412C3F84-03DC-43CC-AA88-8B37D7ACD63F}" srcOrd="1" destOrd="0" presId="urn:microsoft.com/office/officeart/2005/8/layout/venn1"/>
    <dgm:cxn modelId="{733D2949-2AA5-4D50-8A6E-E9899ABB13EC}" srcId="{4A5AB30B-AA27-46C8-A1A6-F535C1DC7ACF}" destId="{146775F5-BD78-469A-8B63-CD09E01B260D}" srcOrd="3" destOrd="0" parTransId="{E6513292-A3EE-4D27-B31C-0AE065503048}" sibTransId="{0F24FE90-B891-45DC-BCF4-47DEAAA64637}"/>
    <dgm:cxn modelId="{CC8FB96D-1C52-4719-A9A8-E652E64FAC1D}" type="presOf" srcId="{009C6A7E-F17B-473F-B3AD-231733F15ADE}" destId="{9728EEE9-1A6E-4DCF-9AB4-D6F3BD5A05FF}" srcOrd="1" destOrd="0" presId="urn:microsoft.com/office/officeart/2005/8/layout/venn1"/>
    <dgm:cxn modelId="{27F60559-982E-44FB-BC99-ACCFB0DC4ABA}" type="presOf" srcId="{D64E24E8-44AA-4BD8-AD3B-AEEE12CF6DDA}" destId="{760336B8-2960-4012-B332-EB0848315DC6}" srcOrd="0" destOrd="0" presId="urn:microsoft.com/office/officeart/2005/8/layout/venn1"/>
    <dgm:cxn modelId="{8608B47F-8A36-4256-BD3B-9B56A16E9A0E}" type="presOf" srcId="{146775F5-BD78-469A-8B63-CD09E01B260D}" destId="{8FD4D398-E4E9-4B4B-9EC9-9434146926E1}" srcOrd="0" destOrd="0" presId="urn:microsoft.com/office/officeart/2005/8/layout/venn1"/>
    <dgm:cxn modelId="{779ACD96-3BED-41B2-B6B4-037E88857F8F}" srcId="{4A5AB30B-AA27-46C8-A1A6-F535C1DC7ACF}" destId="{4D7508EF-98FF-4471-B25E-E9F2D4FC6303}" srcOrd="1" destOrd="0" parTransId="{40EF5128-7D13-4046-BD33-F73B56D73942}" sibTransId="{B5A0B8A6-86B2-4429-BDF1-B25CFFCD929C}"/>
    <dgm:cxn modelId="{03C3FB9F-4B0A-42DE-8FD9-9D7152E6515A}" srcId="{4A5AB30B-AA27-46C8-A1A6-F535C1DC7ACF}" destId="{D64E24E8-44AA-4BD8-AD3B-AEEE12CF6DDA}" srcOrd="0" destOrd="0" parTransId="{056333AD-09C9-4991-82EE-D4E47DA33F91}" sibTransId="{0AABDDE4-8B4E-4599-8D5E-64E7850F5174}"/>
    <dgm:cxn modelId="{B76B7FAA-364B-4B47-9F38-D3011B3AFAAC}" type="presOf" srcId="{009C6A7E-F17B-473F-B3AD-231733F15ADE}" destId="{BB119105-BF50-439B-8722-E54D810BCE0E}" srcOrd="0" destOrd="0" presId="urn:microsoft.com/office/officeart/2005/8/layout/venn1"/>
    <dgm:cxn modelId="{B9C886D4-11DA-4B80-95F1-891BA2072C7B}" type="presOf" srcId="{D64E24E8-44AA-4BD8-AD3B-AEEE12CF6DDA}" destId="{F40EFBB6-EBD0-46E9-99D3-F22C31FE4892}" srcOrd="1" destOrd="0" presId="urn:microsoft.com/office/officeart/2005/8/layout/venn1"/>
    <dgm:cxn modelId="{8542E2D8-DF1C-434F-9F86-7A96672A8BE7}" type="presOf" srcId="{4A5AB30B-AA27-46C8-A1A6-F535C1DC7ACF}" destId="{2D0659A5-4312-4D85-B9DC-D34F7CF2453E}" srcOrd="0" destOrd="0" presId="urn:microsoft.com/office/officeart/2005/8/layout/venn1"/>
    <dgm:cxn modelId="{3095BADF-89C0-4889-A8D6-0E58FC861076}" srcId="{4A5AB30B-AA27-46C8-A1A6-F535C1DC7ACF}" destId="{009C6A7E-F17B-473F-B3AD-231733F15ADE}" srcOrd="2" destOrd="0" parTransId="{30E55FC7-2616-4B9B-BA2B-A3F05CA5DA5C}" sibTransId="{D1B4C2B0-D018-46A5-A071-7BE4B7883B12}"/>
    <dgm:cxn modelId="{58F529EC-BC64-44E3-93AD-1E5BE5D8E569}" type="presOf" srcId="{146775F5-BD78-469A-8B63-CD09E01B260D}" destId="{F000DB78-7A49-4E62-93C7-D5E3586C874E}" srcOrd="1" destOrd="0" presId="urn:microsoft.com/office/officeart/2005/8/layout/venn1"/>
    <dgm:cxn modelId="{933920C8-E98B-45F9-997D-66934BDBD09E}" type="presParOf" srcId="{2D0659A5-4312-4D85-B9DC-D34F7CF2453E}" destId="{760336B8-2960-4012-B332-EB0848315DC6}" srcOrd="0" destOrd="0" presId="urn:microsoft.com/office/officeart/2005/8/layout/venn1"/>
    <dgm:cxn modelId="{E5D84048-69A6-401F-96F6-B6C5ED1EFBD6}" type="presParOf" srcId="{2D0659A5-4312-4D85-B9DC-D34F7CF2453E}" destId="{F40EFBB6-EBD0-46E9-99D3-F22C31FE4892}" srcOrd="1" destOrd="0" presId="urn:microsoft.com/office/officeart/2005/8/layout/venn1"/>
    <dgm:cxn modelId="{17077AAC-DBDD-410F-85BD-01FBF6A4B6E1}" type="presParOf" srcId="{2D0659A5-4312-4D85-B9DC-D34F7CF2453E}" destId="{21868A3D-E7AE-41DE-AA6E-3DEEB4B419B7}" srcOrd="2" destOrd="0" presId="urn:microsoft.com/office/officeart/2005/8/layout/venn1"/>
    <dgm:cxn modelId="{443D7180-4E5A-4969-B0D2-A858033EE648}" type="presParOf" srcId="{2D0659A5-4312-4D85-B9DC-D34F7CF2453E}" destId="{412C3F84-03DC-43CC-AA88-8B37D7ACD63F}" srcOrd="3" destOrd="0" presId="urn:microsoft.com/office/officeart/2005/8/layout/venn1"/>
    <dgm:cxn modelId="{7BE182F0-5534-411E-BA1C-A42CAC7DB781}" type="presParOf" srcId="{2D0659A5-4312-4D85-B9DC-D34F7CF2453E}" destId="{BB119105-BF50-439B-8722-E54D810BCE0E}" srcOrd="4" destOrd="0" presId="urn:microsoft.com/office/officeart/2005/8/layout/venn1"/>
    <dgm:cxn modelId="{8FDFE6B7-F65A-4C29-9DBB-F4DEC0AA5931}" type="presParOf" srcId="{2D0659A5-4312-4D85-B9DC-D34F7CF2453E}" destId="{9728EEE9-1A6E-4DCF-9AB4-D6F3BD5A05FF}" srcOrd="5" destOrd="0" presId="urn:microsoft.com/office/officeart/2005/8/layout/venn1"/>
    <dgm:cxn modelId="{B3F1A703-46AB-4853-A9FD-B4EE239EE69C}" type="presParOf" srcId="{2D0659A5-4312-4D85-B9DC-D34F7CF2453E}" destId="{8FD4D398-E4E9-4B4B-9EC9-9434146926E1}" srcOrd="6" destOrd="0" presId="urn:microsoft.com/office/officeart/2005/8/layout/venn1"/>
    <dgm:cxn modelId="{F11DD50C-2954-4156-A3A3-74B99C4A86C8}" type="presParOf" srcId="{2D0659A5-4312-4D85-B9DC-D34F7CF2453E}" destId="{F000DB78-7A49-4E62-93C7-D5E3586C874E}"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5E79BB-B7DF-4B73-A300-F9298D730112}" type="doc">
      <dgm:prSet loTypeId="urn:microsoft.com/office/officeart/2005/8/layout/cycle4" loCatId="matrix" qsTypeId="urn:microsoft.com/office/officeart/2005/8/quickstyle/3d2" qsCatId="3D" csTypeId="urn:microsoft.com/office/officeart/2005/8/colors/accent1_2" csCatId="accent1" phldr="1"/>
      <dgm:spPr/>
      <dgm:t>
        <a:bodyPr/>
        <a:lstStyle/>
        <a:p>
          <a:endParaRPr lang="en-US"/>
        </a:p>
      </dgm:t>
    </dgm:pt>
    <dgm:pt modelId="{DE81C23A-9619-4D62-B732-BB85DEC27331}">
      <dgm:prSet phldrT="[Text]"/>
      <dgm:spPr/>
      <dgm:t>
        <a:bodyPr/>
        <a:lstStyle/>
        <a:p>
          <a:r>
            <a:rPr lang="en-US" dirty="0">
              <a:latin typeface="Arial" panose="020B0604020202020204" pitchFamily="34" charset="0"/>
              <a:cs typeface="Arial" panose="020B0604020202020204" pitchFamily="34" charset="0"/>
            </a:rPr>
            <a:t>TO</a:t>
          </a:r>
        </a:p>
      </dgm:t>
    </dgm:pt>
    <dgm:pt modelId="{B41EB868-5262-4B9E-94E8-84D94D6FEE40}" type="parTrans" cxnId="{D275F880-08CD-45B0-947A-2F42DB451571}">
      <dgm:prSet/>
      <dgm:spPr/>
      <dgm:t>
        <a:bodyPr/>
        <a:lstStyle/>
        <a:p>
          <a:endParaRPr lang="en-US"/>
        </a:p>
      </dgm:t>
    </dgm:pt>
    <dgm:pt modelId="{78B5A7B0-3727-48FE-B343-3D4E845088EC}" type="sibTrans" cxnId="{D275F880-08CD-45B0-947A-2F42DB451571}">
      <dgm:prSet/>
      <dgm:spPr/>
      <dgm:t>
        <a:bodyPr/>
        <a:lstStyle/>
        <a:p>
          <a:endParaRPr lang="en-US"/>
        </a:p>
      </dgm:t>
    </dgm:pt>
    <dgm:pt modelId="{84095EDB-7EAA-4201-95EF-10D9EF019155}">
      <dgm:prSet phldrT="[Text]" custT="1"/>
      <dgm:spPr/>
      <dgm:t>
        <a:bodyPr/>
        <a:lstStyle/>
        <a:p>
          <a:pPr>
            <a:buFontTx/>
            <a:buNone/>
          </a:pPr>
          <a:r>
            <a:rPr lang="en-US" sz="1600" dirty="0">
              <a:latin typeface="Arial" panose="020B0604020202020204" pitchFamily="34" charset="0"/>
              <a:cs typeface="Arial" panose="020B0604020202020204" pitchFamily="34" charset="0"/>
            </a:rPr>
            <a:t>PUNITIVE</a:t>
          </a:r>
        </a:p>
      </dgm:t>
    </dgm:pt>
    <dgm:pt modelId="{342B19EE-5DCE-4BEF-AC62-CF309DCEE178}" type="parTrans" cxnId="{826A79F3-3D12-4D59-A001-7BA95AC8E725}">
      <dgm:prSet/>
      <dgm:spPr/>
      <dgm:t>
        <a:bodyPr/>
        <a:lstStyle/>
        <a:p>
          <a:endParaRPr lang="en-US"/>
        </a:p>
      </dgm:t>
    </dgm:pt>
    <dgm:pt modelId="{FD1F08EB-FD5C-4401-AADA-43E144B2009E}" type="sibTrans" cxnId="{826A79F3-3D12-4D59-A001-7BA95AC8E725}">
      <dgm:prSet/>
      <dgm:spPr/>
      <dgm:t>
        <a:bodyPr/>
        <a:lstStyle/>
        <a:p>
          <a:endParaRPr lang="en-US"/>
        </a:p>
      </dgm:t>
    </dgm:pt>
    <dgm:pt modelId="{752A2305-F44C-4576-824E-812ADC790539}">
      <dgm:prSet phldrT="[Text]"/>
      <dgm:spPr/>
      <dgm:t>
        <a:bodyPr/>
        <a:lstStyle/>
        <a:p>
          <a:r>
            <a:rPr lang="en-US" dirty="0">
              <a:latin typeface="Arial" panose="020B0604020202020204" pitchFamily="34" charset="0"/>
              <a:cs typeface="Arial" panose="020B0604020202020204" pitchFamily="34" charset="0"/>
            </a:rPr>
            <a:t>WITH</a:t>
          </a:r>
        </a:p>
      </dgm:t>
    </dgm:pt>
    <dgm:pt modelId="{DF0E30B9-3959-4D64-8037-E0FD21C8B2E1}" type="parTrans" cxnId="{7144001A-C1CA-4E57-83A4-3DD90DAEDE86}">
      <dgm:prSet/>
      <dgm:spPr/>
      <dgm:t>
        <a:bodyPr/>
        <a:lstStyle/>
        <a:p>
          <a:endParaRPr lang="en-US"/>
        </a:p>
      </dgm:t>
    </dgm:pt>
    <dgm:pt modelId="{8ED47D72-4355-43A7-B85B-D15346343C3E}" type="sibTrans" cxnId="{7144001A-C1CA-4E57-83A4-3DD90DAEDE86}">
      <dgm:prSet/>
      <dgm:spPr/>
      <dgm:t>
        <a:bodyPr/>
        <a:lstStyle/>
        <a:p>
          <a:endParaRPr lang="en-US"/>
        </a:p>
      </dgm:t>
    </dgm:pt>
    <dgm:pt modelId="{1031BB11-4C27-4A08-884B-033E2A0DCC61}">
      <dgm:prSet phldrT="[Text]" custT="1"/>
      <dgm:spPr/>
      <dgm:t>
        <a:bodyPr/>
        <a:lstStyle/>
        <a:p>
          <a:pPr>
            <a:buFontTx/>
            <a:buNone/>
          </a:pPr>
          <a:r>
            <a:rPr lang="en-US" sz="1600" dirty="0">
              <a:latin typeface="Arial" panose="020B0604020202020204" pitchFamily="34" charset="0"/>
              <a:cs typeface="Arial" panose="020B0604020202020204" pitchFamily="34" charset="0"/>
            </a:rPr>
            <a:t>RESTORATIVE</a:t>
          </a:r>
        </a:p>
      </dgm:t>
    </dgm:pt>
    <dgm:pt modelId="{A4598378-D8AB-4A39-B337-39CCE6F3F6BC}" type="parTrans" cxnId="{D25C60DC-DACD-4FDF-8562-8DBAC200DF50}">
      <dgm:prSet/>
      <dgm:spPr/>
      <dgm:t>
        <a:bodyPr/>
        <a:lstStyle/>
        <a:p>
          <a:endParaRPr lang="en-US"/>
        </a:p>
      </dgm:t>
    </dgm:pt>
    <dgm:pt modelId="{DAE4B8A2-0844-491E-A526-27DB5DE93146}" type="sibTrans" cxnId="{D25C60DC-DACD-4FDF-8562-8DBAC200DF50}">
      <dgm:prSet/>
      <dgm:spPr/>
      <dgm:t>
        <a:bodyPr/>
        <a:lstStyle/>
        <a:p>
          <a:endParaRPr lang="en-US"/>
        </a:p>
      </dgm:t>
    </dgm:pt>
    <dgm:pt modelId="{116B727D-18A9-4A70-9716-AC663917B96A}">
      <dgm:prSet phldrT="[Text]"/>
      <dgm:spPr/>
      <dgm:t>
        <a:bodyPr/>
        <a:lstStyle/>
        <a:p>
          <a:r>
            <a:rPr lang="en-US" dirty="0">
              <a:latin typeface="Arial" panose="020B0604020202020204" pitchFamily="34" charset="0"/>
              <a:cs typeface="Arial" panose="020B0604020202020204" pitchFamily="34" charset="0"/>
            </a:rPr>
            <a:t>FOR</a:t>
          </a:r>
        </a:p>
      </dgm:t>
    </dgm:pt>
    <dgm:pt modelId="{C6ADC56C-D7CE-4ED1-8107-AECA2843698F}" type="parTrans" cxnId="{106CC124-C087-461C-A64C-374DF62E3D34}">
      <dgm:prSet/>
      <dgm:spPr/>
      <dgm:t>
        <a:bodyPr/>
        <a:lstStyle/>
        <a:p>
          <a:endParaRPr lang="en-US"/>
        </a:p>
      </dgm:t>
    </dgm:pt>
    <dgm:pt modelId="{51896DA1-2786-4E38-8074-E9812728F1EA}" type="sibTrans" cxnId="{106CC124-C087-461C-A64C-374DF62E3D34}">
      <dgm:prSet/>
      <dgm:spPr/>
      <dgm:t>
        <a:bodyPr/>
        <a:lstStyle/>
        <a:p>
          <a:endParaRPr lang="en-US"/>
        </a:p>
      </dgm:t>
    </dgm:pt>
    <dgm:pt modelId="{FBBDC110-4A29-4C13-9F93-D6F7B35F82F7}">
      <dgm:prSet phldrT="[Text]" custT="1"/>
      <dgm:spPr/>
      <dgm:t>
        <a:bodyPr/>
        <a:lstStyle/>
        <a:p>
          <a:pPr>
            <a:buFontTx/>
            <a:buNone/>
          </a:pPr>
          <a:r>
            <a:rPr lang="en-US" sz="1600" dirty="0">
              <a:latin typeface="Arial" panose="020B0604020202020204" pitchFamily="34" charset="0"/>
              <a:cs typeface="Arial" panose="020B0604020202020204" pitchFamily="34" charset="0"/>
            </a:rPr>
            <a:t>PATERNALISTIC</a:t>
          </a:r>
        </a:p>
      </dgm:t>
    </dgm:pt>
    <dgm:pt modelId="{1F7D8959-8605-4405-9657-2F552191E789}" type="parTrans" cxnId="{D442B6DB-7DAC-492C-8D09-8E7182AC4971}">
      <dgm:prSet/>
      <dgm:spPr/>
      <dgm:t>
        <a:bodyPr/>
        <a:lstStyle/>
        <a:p>
          <a:endParaRPr lang="en-US"/>
        </a:p>
      </dgm:t>
    </dgm:pt>
    <dgm:pt modelId="{2072ACBA-4D74-4F9A-BB28-88D5A843C880}" type="sibTrans" cxnId="{D442B6DB-7DAC-492C-8D09-8E7182AC4971}">
      <dgm:prSet/>
      <dgm:spPr/>
      <dgm:t>
        <a:bodyPr/>
        <a:lstStyle/>
        <a:p>
          <a:endParaRPr lang="en-US"/>
        </a:p>
      </dgm:t>
    </dgm:pt>
    <dgm:pt modelId="{57E73474-5654-42D1-8D2E-7385A810C63F}">
      <dgm:prSet phldrT="[Text]"/>
      <dgm:spPr/>
      <dgm:t>
        <a:bodyPr/>
        <a:lstStyle/>
        <a:p>
          <a:r>
            <a:rPr lang="en-US" dirty="0">
              <a:latin typeface="Arial" panose="020B0604020202020204" pitchFamily="34" charset="0"/>
              <a:cs typeface="Arial" panose="020B0604020202020204" pitchFamily="34" charset="0"/>
            </a:rPr>
            <a:t>NOT</a:t>
          </a:r>
        </a:p>
      </dgm:t>
    </dgm:pt>
    <dgm:pt modelId="{56084200-E718-4672-B147-14853C7FCF9A}" type="parTrans" cxnId="{B5635C7C-AC74-4898-867B-60F9889B7141}">
      <dgm:prSet/>
      <dgm:spPr/>
      <dgm:t>
        <a:bodyPr/>
        <a:lstStyle/>
        <a:p>
          <a:endParaRPr lang="en-US"/>
        </a:p>
      </dgm:t>
    </dgm:pt>
    <dgm:pt modelId="{C8A1B390-C6FA-40DC-8240-50F44D0D1CFE}" type="sibTrans" cxnId="{B5635C7C-AC74-4898-867B-60F9889B7141}">
      <dgm:prSet/>
      <dgm:spPr/>
      <dgm:t>
        <a:bodyPr/>
        <a:lstStyle/>
        <a:p>
          <a:endParaRPr lang="en-US"/>
        </a:p>
      </dgm:t>
    </dgm:pt>
    <dgm:pt modelId="{7538C185-6842-4B6D-8D3E-570FE02BBC0D}">
      <dgm:prSet phldrT="[Text]" custT="1"/>
      <dgm:spPr/>
      <dgm:t>
        <a:bodyPr/>
        <a:lstStyle/>
        <a:p>
          <a:pPr>
            <a:buFontTx/>
            <a:buNone/>
          </a:pPr>
          <a:r>
            <a:rPr lang="en-US" sz="1600" dirty="0">
              <a:latin typeface="Arial" panose="020B0604020202020204" pitchFamily="34" charset="0"/>
              <a:cs typeface="Arial" panose="020B0604020202020204" pitchFamily="34" charset="0"/>
            </a:rPr>
            <a:t>IRRESPONSIBLE</a:t>
          </a:r>
        </a:p>
      </dgm:t>
    </dgm:pt>
    <dgm:pt modelId="{17D1C18B-C226-4ECD-9F63-FDF7501AB891}" type="parTrans" cxnId="{0A899F7F-FF8D-4BA0-9B4C-0466258D1E80}">
      <dgm:prSet/>
      <dgm:spPr/>
      <dgm:t>
        <a:bodyPr/>
        <a:lstStyle/>
        <a:p>
          <a:endParaRPr lang="en-US"/>
        </a:p>
      </dgm:t>
    </dgm:pt>
    <dgm:pt modelId="{948C4259-5077-417F-8BCA-8FD43853563E}" type="sibTrans" cxnId="{0A899F7F-FF8D-4BA0-9B4C-0466258D1E80}">
      <dgm:prSet/>
      <dgm:spPr/>
      <dgm:t>
        <a:bodyPr/>
        <a:lstStyle/>
        <a:p>
          <a:endParaRPr lang="en-US"/>
        </a:p>
      </dgm:t>
    </dgm:pt>
    <dgm:pt modelId="{64E6C65C-3E6C-4907-A78B-E4FDFDC22448}">
      <dgm:prSet phldrT="[Text]" custT="1"/>
      <dgm:spPr/>
      <dgm:t>
        <a:bodyPr/>
        <a:lstStyle/>
        <a:p>
          <a:pPr>
            <a:buFontTx/>
            <a:buNone/>
          </a:pPr>
          <a:r>
            <a:rPr lang="en-US" sz="1600" dirty="0">
              <a:latin typeface="Arial" panose="020B0604020202020204" pitchFamily="34" charset="0"/>
              <a:cs typeface="Arial" panose="020B0604020202020204" pitchFamily="34" charset="0"/>
            </a:rPr>
            <a:t>AUTHORITARIAN</a:t>
          </a:r>
        </a:p>
      </dgm:t>
    </dgm:pt>
    <dgm:pt modelId="{9A20E710-91C2-440D-B426-3DF6D5EE2303}" type="parTrans" cxnId="{AB760CCB-6246-4151-A4F9-EF6DB40438E4}">
      <dgm:prSet/>
      <dgm:spPr/>
      <dgm:t>
        <a:bodyPr/>
        <a:lstStyle/>
        <a:p>
          <a:endParaRPr lang="en-US"/>
        </a:p>
      </dgm:t>
    </dgm:pt>
    <dgm:pt modelId="{C97D814A-CD6A-42A9-8CE2-128F82992AD3}" type="sibTrans" cxnId="{AB760CCB-6246-4151-A4F9-EF6DB40438E4}">
      <dgm:prSet/>
      <dgm:spPr/>
      <dgm:t>
        <a:bodyPr/>
        <a:lstStyle/>
        <a:p>
          <a:endParaRPr lang="en-US"/>
        </a:p>
      </dgm:t>
    </dgm:pt>
    <dgm:pt modelId="{093F0AAF-25C5-4455-AC7C-EEE16CF05F66}">
      <dgm:prSet phldrT="[Text]" custT="1"/>
      <dgm:spPr/>
      <dgm:t>
        <a:bodyPr/>
        <a:lstStyle/>
        <a:p>
          <a:pPr>
            <a:buFontTx/>
            <a:buNone/>
          </a:pPr>
          <a:r>
            <a:rPr lang="en-US" sz="1600" dirty="0">
              <a:latin typeface="Arial" panose="020B0604020202020204" pitchFamily="34" charset="0"/>
              <a:cs typeface="Arial" panose="020B0604020202020204" pitchFamily="34" charset="0"/>
            </a:rPr>
            <a:t>PERMISSIVE</a:t>
          </a:r>
        </a:p>
      </dgm:t>
    </dgm:pt>
    <dgm:pt modelId="{2762BD5E-3F4E-49A1-9486-38DF2F132C7C}" type="parTrans" cxnId="{789D5310-0F4B-4C39-A0D0-01CFAB852D72}">
      <dgm:prSet/>
      <dgm:spPr/>
      <dgm:t>
        <a:bodyPr/>
        <a:lstStyle/>
        <a:p>
          <a:endParaRPr lang="en-US"/>
        </a:p>
      </dgm:t>
    </dgm:pt>
    <dgm:pt modelId="{496A5B14-2819-4CF4-8A3E-C7ED04A7D917}" type="sibTrans" cxnId="{789D5310-0F4B-4C39-A0D0-01CFAB852D72}">
      <dgm:prSet/>
      <dgm:spPr/>
      <dgm:t>
        <a:bodyPr/>
        <a:lstStyle/>
        <a:p>
          <a:endParaRPr lang="en-US"/>
        </a:p>
      </dgm:t>
    </dgm:pt>
    <dgm:pt modelId="{62292685-DCAF-4797-96DE-7D8CD9BF3E98}">
      <dgm:prSet phldrT="[Text]" custT="1"/>
      <dgm:spPr/>
      <dgm:t>
        <a:bodyPr/>
        <a:lstStyle/>
        <a:p>
          <a:pPr>
            <a:buFontTx/>
            <a:buNone/>
          </a:pPr>
          <a:r>
            <a:rPr lang="en-US" sz="1600" dirty="0">
              <a:latin typeface="Arial" panose="020B0604020202020204" pitchFamily="34" charset="0"/>
              <a:cs typeface="Arial" panose="020B0604020202020204" pitchFamily="34" charset="0"/>
            </a:rPr>
            <a:t>NEGLECTFUL</a:t>
          </a:r>
        </a:p>
      </dgm:t>
    </dgm:pt>
    <dgm:pt modelId="{E6D20884-9856-4C75-A730-569B3786F1D1}" type="parTrans" cxnId="{01FCEE3D-E6B6-40B0-A3FE-694D866252EA}">
      <dgm:prSet/>
      <dgm:spPr/>
      <dgm:t>
        <a:bodyPr/>
        <a:lstStyle/>
        <a:p>
          <a:endParaRPr lang="en-US"/>
        </a:p>
      </dgm:t>
    </dgm:pt>
    <dgm:pt modelId="{E9B1E59F-248A-49B9-8246-4B6A934ACC67}" type="sibTrans" cxnId="{01FCEE3D-E6B6-40B0-A3FE-694D866252EA}">
      <dgm:prSet/>
      <dgm:spPr/>
      <dgm:t>
        <a:bodyPr/>
        <a:lstStyle/>
        <a:p>
          <a:endParaRPr lang="en-US"/>
        </a:p>
      </dgm:t>
    </dgm:pt>
    <dgm:pt modelId="{2D05E63A-79A0-496F-B99B-146CA52401B3}">
      <dgm:prSet custT="1"/>
      <dgm:spPr/>
      <dgm:t>
        <a:bodyPr/>
        <a:lstStyle/>
        <a:p>
          <a:pPr>
            <a:buFontTx/>
            <a:buNone/>
          </a:pPr>
          <a:r>
            <a:rPr lang="en-US" sz="1600" dirty="0">
              <a:latin typeface="Arial" panose="020B0604020202020204" pitchFamily="34" charset="0"/>
              <a:cs typeface="Arial" panose="020B0604020202020204" pitchFamily="34" charset="0"/>
            </a:rPr>
            <a:t>AUTHORITATIVE</a:t>
          </a:r>
        </a:p>
      </dgm:t>
    </dgm:pt>
    <dgm:pt modelId="{A7F974CC-D44A-4F2F-925F-96E670025E1D}" type="parTrans" cxnId="{C358C058-9EB7-4587-B147-157320761A03}">
      <dgm:prSet/>
      <dgm:spPr/>
      <dgm:t>
        <a:bodyPr/>
        <a:lstStyle/>
        <a:p>
          <a:endParaRPr lang="en-US"/>
        </a:p>
      </dgm:t>
    </dgm:pt>
    <dgm:pt modelId="{46A0012E-1043-4406-B48B-403161BFE834}" type="sibTrans" cxnId="{C358C058-9EB7-4587-B147-157320761A03}">
      <dgm:prSet/>
      <dgm:spPr/>
      <dgm:t>
        <a:bodyPr/>
        <a:lstStyle/>
        <a:p>
          <a:endParaRPr lang="en-US"/>
        </a:p>
      </dgm:t>
    </dgm:pt>
    <dgm:pt modelId="{CAF60ED6-1474-4D89-9C91-1E23ED72A7C0}">
      <dgm:prSet phldrT="[Text]" custT="1"/>
      <dgm:spPr/>
      <dgm:t>
        <a:bodyPr/>
        <a:lstStyle/>
        <a:p>
          <a:pPr>
            <a:buFontTx/>
            <a:buNone/>
          </a:pPr>
          <a:endParaRPr lang="en-US" sz="1600" dirty="0">
            <a:latin typeface="Arial" panose="020B0604020202020204" pitchFamily="34" charset="0"/>
            <a:cs typeface="Arial" panose="020B0604020202020204" pitchFamily="34" charset="0"/>
          </a:endParaRPr>
        </a:p>
      </dgm:t>
    </dgm:pt>
    <dgm:pt modelId="{404E1CC2-849F-42A6-AAEB-5067CD18BDC2}" type="parTrans" cxnId="{E678FC6C-DD7D-4B6D-8513-E6866F9BBD78}">
      <dgm:prSet/>
      <dgm:spPr/>
      <dgm:t>
        <a:bodyPr/>
        <a:lstStyle/>
        <a:p>
          <a:endParaRPr lang="en-US"/>
        </a:p>
      </dgm:t>
    </dgm:pt>
    <dgm:pt modelId="{8ACBA843-37FE-4F5A-9D0F-6C3DC124CA63}" type="sibTrans" cxnId="{E678FC6C-DD7D-4B6D-8513-E6866F9BBD78}">
      <dgm:prSet/>
      <dgm:spPr/>
      <dgm:t>
        <a:bodyPr/>
        <a:lstStyle/>
        <a:p>
          <a:endParaRPr lang="en-US"/>
        </a:p>
      </dgm:t>
    </dgm:pt>
    <dgm:pt modelId="{6FA4AFC1-3BC3-4FCD-85FA-F930BD0202F3}">
      <dgm:prSet phldrT="[Text]" custT="1"/>
      <dgm:spPr/>
      <dgm:t>
        <a:bodyPr/>
        <a:lstStyle/>
        <a:p>
          <a:pPr>
            <a:buFontTx/>
            <a:buNone/>
          </a:pPr>
          <a:endParaRPr lang="en-US" sz="1600" dirty="0">
            <a:latin typeface="Arial" panose="020B0604020202020204" pitchFamily="34" charset="0"/>
            <a:cs typeface="Arial" panose="020B0604020202020204" pitchFamily="34" charset="0"/>
          </a:endParaRPr>
        </a:p>
      </dgm:t>
    </dgm:pt>
    <dgm:pt modelId="{FBBBFC61-260A-41BB-8EC8-B4CB8BAD84D9}" type="parTrans" cxnId="{35C0A360-DF2C-42A3-89AD-9EC4333EC468}">
      <dgm:prSet/>
      <dgm:spPr/>
      <dgm:t>
        <a:bodyPr/>
        <a:lstStyle/>
        <a:p>
          <a:endParaRPr lang="en-US"/>
        </a:p>
      </dgm:t>
    </dgm:pt>
    <dgm:pt modelId="{3FD413A1-CDE3-440D-8F94-EC534D95A27F}" type="sibTrans" cxnId="{35C0A360-DF2C-42A3-89AD-9EC4333EC468}">
      <dgm:prSet/>
      <dgm:spPr/>
      <dgm:t>
        <a:bodyPr/>
        <a:lstStyle/>
        <a:p>
          <a:endParaRPr lang="en-US"/>
        </a:p>
      </dgm:t>
    </dgm:pt>
    <dgm:pt modelId="{1B4F6EF1-80FD-4EDE-AC95-6AE341DE93BE}">
      <dgm:prSet phldrT="[Text]" custT="1"/>
      <dgm:spPr/>
      <dgm:t>
        <a:bodyPr/>
        <a:lstStyle/>
        <a:p>
          <a:pPr>
            <a:buFontTx/>
            <a:buNone/>
          </a:pPr>
          <a:endParaRPr lang="en-US" sz="1600" dirty="0">
            <a:latin typeface="Arial" panose="020B0604020202020204" pitchFamily="34" charset="0"/>
            <a:cs typeface="Arial" panose="020B0604020202020204" pitchFamily="34" charset="0"/>
          </a:endParaRPr>
        </a:p>
      </dgm:t>
    </dgm:pt>
    <dgm:pt modelId="{2E7BBCBC-4ADA-48F3-A9E4-C897435C29F6}" type="parTrans" cxnId="{83D64384-254D-4644-9E09-DA144868C96C}">
      <dgm:prSet/>
      <dgm:spPr/>
      <dgm:t>
        <a:bodyPr/>
        <a:lstStyle/>
        <a:p>
          <a:endParaRPr lang="en-US"/>
        </a:p>
      </dgm:t>
    </dgm:pt>
    <dgm:pt modelId="{AC313E4A-8F8B-4252-8462-0A8D8EDDC087}" type="sibTrans" cxnId="{83D64384-254D-4644-9E09-DA144868C96C}">
      <dgm:prSet/>
      <dgm:spPr/>
      <dgm:t>
        <a:bodyPr/>
        <a:lstStyle/>
        <a:p>
          <a:endParaRPr lang="en-US"/>
        </a:p>
      </dgm:t>
    </dgm:pt>
    <dgm:pt modelId="{5DC7E19E-59FF-44B9-B6BB-833365B8296E}">
      <dgm:prSet phldrT="[Text]" custT="1"/>
      <dgm:spPr/>
      <dgm:t>
        <a:bodyPr/>
        <a:lstStyle/>
        <a:p>
          <a:pPr>
            <a:buFontTx/>
            <a:buNone/>
          </a:pPr>
          <a:endParaRPr lang="en-US" sz="1600" dirty="0">
            <a:latin typeface="Arial" panose="020B0604020202020204" pitchFamily="34" charset="0"/>
            <a:cs typeface="Arial" panose="020B0604020202020204" pitchFamily="34" charset="0"/>
          </a:endParaRPr>
        </a:p>
      </dgm:t>
    </dgm:pt>
    <dgm:pt modelId="{A68799FB-341E-4BDB-8F2B-CFB87B22782E}" type="parTrans" cxnId="{87CEA925-3281-444E-BB26-D8F471274B88}">
      <dgm:prSet/>
      <dgm:spPr/>
      <dgm:t>
        <a:bodyPr/>
        <a:lstStyle/>
        <a:p>
          <a:endParaRPr lang="en-US"/>
        </a:p>
      </dgm:t>
    </dgm:pt>
    <dgm:pt modelId="{23CED5E2-B7A6-4A4A-A595-2146027169D3}" type="sibTrans" cxnId="{87CEA925-3281-444E-BB26-D8F471274B88}">
      <dgm:prSet/>
      <dgm:spPr/>
      <dgm:t>
        <a:bodyPr/>
        <a:lstStyle/>
        <a:p>
          <a:endParaRPr lang="en-US"/>
        </a:p>
      </dgm:t>
    </dgm:pt>
    <dgm:pt modelId="{8A4BEC94-E926-412D-9889-8FDCC9AA1E4C}">
      <dgm:prSet phldrT="[Text]" custT="1"/>
      <dgm:spPr/>
      <dgm:t>
        <a:bodyPr/>
        <a:lstStyle/>
        <a:p>
          <a:pPr>
            <a:buFontTx/>
            <a:buNone/>
          </a:pPr>
          <a:endParaRPr lang="en-US" sz="1600" dirty="0">
            <a:latin typeface="Arial" panose="020B0604020202020204" pitchFamily="34" charset="0"/>
            <a:cs typeface="Arial" panose="020B0604020202020204" pitchFamily="34" charset="0"/>
          </a:endParaRPr>
        </a:p>
      </dgm:t>
    </dgm:pt>
    <dgm:pt modelId="{5DE7D320-20EF-4827-8A3E-014ECF391873}" type="parTrans" cxnId="{3DB46FA0-D3EC-479A-9FCB-E6F61A1BD86F}">
      <dgm:prSet/>
      <dgm:spPr/>
      <dgm:t>
        <a:bodyPr/>
        <a:lstStyle/>
        <a:p>
          <a:endParaRPr lang="en-US"/>
        </a:p>
      </dgm:t>
    </dgm:pt>
    <dgm:pt modelId="{C3FDD4FD-E470-45BE-8F58-DC03B83B9410}" type="sibTrans" cxnId="{3DB46FA0-D3EC-479A-9FCB-E6F61A1BD86F}">
      <dgm:prSet/>
      <dgm:spPr/>
      <dgm:t>
        <a:bodyPr/>
        <a:lstStyle/>
        <a:p>
          <a:endParaRPr lang="en-US"/>
        </a:p>
      </dgm:t>
    </dgm:pt>
    <dgm:pt modelId="{854FE0F7-0777-4559-A1C0-F8E79601D723}">
      <dgm:prSet phldrT="[Text]" custT="1"/>
      <dgm:spPr/>
      <dgm:t>
        <a:bodyPr/>
        <a:lstStyle/>
        <a:p>
          <a:pPr>
            <a:buFontTx/>
            <a:buNone/>
          </a:pPr>
          <a:endParaRPr lang="en-US" sz="1600" dirty="0">
            <a:latin typeface="Arial" panose="020B0604020202020204" pitchFamily="34" charset="0"/>
            <a:cs typeface="Arial" panose="020B0604020202020204" pitchFamily="34" charset="0"/>
          </a:endParaRPr>
        </a:p>
      </dgm:t>
    </dgm:pt>
    <dgm:pt modelId="{8649D4DC-AFEF-4E1D-A952-DD72927A8DE9}" type="parTrans" cxnId="{BF0A4508-6556-4F70-89E5-D4584A8D4FCB}">
      <dgm:prSet/>
      <dgm:spPr/>
      <dgm:t>
        <a:bodyPr/>
        <a:lstStyle/>
        <a:p>
          <a:endParaRPr lang="en-US"/>
        </a:p>
      </dgm:t>
    </dgm:pt>
    <dgm:pt modelId="{4EF70A2E-4452-45FB-A848-85C116D03E27}" type="sibTrans" cxnId="{BF0A4508-6556-4F70-89E5-D4584A8D4FCB}">
      <dgm:prSet/>
      <dgm:spPr/>
      <dgm:t>
        <a:bodyPr/>
        <a:lstStyle/>
        <a:p>
          <a:endParaRPr lang="en-US"/>
        </a:p>
      </dgm:t>
    </dgm:pt>
    <dgm:pt modelId="{FBD24D7E-CA9D-4903-98A6-705D702024D7}">
      <dgm:prSet phldrT="[Text]" custT="1"/>
      <dgm:spPr/>
      <dgm:t>
        <a:bodyPr/>
        <a:lstStyle/>
        <a:p>
          <a:pPr>
            <a:buFontTx/>
            <a:buNone/>
          </a:pPr>
          <a:endParaRPr lang="en-US" sz="1600" dirty="0">
            <a:latin typeface="Arial" panose="020B0604020202020204" pitchFamily="34" charset="0"/>
            <a:cs typeface="Arial" panose="020B0604020202020204" pitchFamily="34" charset="0"/>
          </a:endParaRPr>
        </a:p>
      </dgm:t>
    </dgm:pt>
    <dgm:pt modelId="{1BEF6711-F197-4E99-A3F4-44E0978CF2A3}" type="parTrans" cxnId="{A2B67E0F-C5E1-4BC3-A1E7-4A0E4ACC8889}">
      <dgm:prSet/>
      <dgm:spPr/>
      <dgm:t>
        <a:bodyPr/>
        <a:lstStyle/>
        <a:p>
          <a:endParaRPr lang="en-US"/>
        </a:p>
      </dgm:t>
    </dgm:pt>
    <dgm:pt modelId="{4204F1B5-72A4-4D7B-BD23-1527DED264AB}" type="sibTrans" cxnId="{A2B67E0F-C5E1-4BC3-A1E7-4A0E4ACC8889}">
      <dgm:prSet/>
      <dgm:spPr/>
      <dgm:t>
        <a:bodyPr/>
        <a:lstStyle/>
        <a:p>
          <a:endParaRPr lang="en-US"/>
        </a:p>
      </dgm:t>
    </dgm:pt>
    <dgm:pt modelId="{BBB8EFD1-EEBB-43C6-A120-EB127437ED5D}">
      <dgm:prSet phldrT="[Text]" custT="1"/>
      <dgm:spPr/>
      <dgm:t>
        <a:bodyPr/>
        <a:lstStyle/>
        <a:p>
          <a:pPr>
            <a:buFontTx/>
            <a:buNone/>
          </a:pPr>
          <a:endParaRPr lang="en-US" sz="1600" dirty="0">
            <a:latin typeface="Arial" panose="020B0604020202020204" pitchFamily="34" charset="0"/>
            <a:cs typeface="Arial" panose="020B0604020202020204" pitchFamily="34" charset="0"/>
          </a:endParaRPr>
        </a:p>
      </dgm:t>
    </dgm:pt>
    <dgm:pt modelId="{7A11ECC0-2C64-4CDB-AE31-0AEE6CDFFE79}" type="parTrans" cxnId="{074EF20E-D529-4AE2-AB9F-EEF447083250}">
      <dgm:prSet/>
      <dgm:spPr/>
      <dgm:t>
        <a:bodyPr/>
        <a:lstStyle/>
        <a:p>
          <a:endParaRPr lang="en-US"/>
        </a:p>
      </dgm:t>
    </dgm:pt>
    <dgm:pt modelId="{90319EE7-AAB1-4E74-A031-4C6CA83A0F8C}" type="sibTrans" cxnId="{074EF20E-D529-4AE2-AB9F-EEF447083250}">
      <dgm:prSet/>
      <dgm:spPr/>
      <dgm:t>
        <a:bodyPr/>
        <a:lstStyle/>
        <a:p>
          <a:endParaRPr lang="en-US"/>
        </a:p>
      </dgm:t>
    </dgm:pt>
    <dgm:pt modelId="{4885F97F-B39C-453A-97BC-0FD01DC6CEFC}" type="pres">
      <dgm:prSet presAssocID="{005E79BB-B7DF-4B73-A300-F9298D730112}" presName="cycleMatrixDiagram" presStyleCnt="0">
        <dgm:presLayoutVars>
          <dgm:chMax val="1"/>
          <dgm:dir/>
          <dgm:animLvl val="lvl"/>
          <dgm:resizeHandles val="exact"/>
        </dgm:presLayoutVars>
      </dgm:prSet>
      <dgm:spPr/>
    </dgm:pt>
    <dgm:pt modelId="{A3DE6793-3A58-468E-8170-FD28F179B802}" type="pres">
      <dgm:prSet presAssocID="{005E79BB-B7DF-4B73-A300-F9298D730112}" presName="children" presStyleCnt="0"/>
      <dgm:spPr/>
    </dgm:pt>
    <dgm:pt modelId="{D093FFE2-B277-409B-B8A4-702EF37410F2}" type="pres">
      <dgm:prSet presAssocID="{005E79BB-B7DF-4B73-A300-F9298D730112}" presName="child1group" presStyleCnt="0"/>
      <dgm:spPr/>
    </dgm:pt>
    <dgm:pt modelId="{0EE7E966-637C-4D3C-9E35-AA09E0CEC57F}" type="pres">
      <dgm:prSet presAssocID="{005E79BB-B7DF-4B73-A300-F9298D730112}" presName="child1" presStyleLbl="bgAcc1" presStyleIdx="0" presStyleCnt="4" custScaleX="140774" custLinFactNeighborX="-54880"/>
      <dgm:spPr/>
    </dgm:pt>
    <dgm:pt modelId="{8DC88AF5-AFCD-47CA-998E-902365977860}" type="pres">
      <dgm:prSet presAssocID="{005E79BB-B7DF-4B73-A300-F9298D730112}" presName="child1Text" presStyleLbl="bgAcc1" presStyleIdx="0" presStyleCnt="4">
        <dgm:presLayoutVars>
          <dgm:bulletEnabled val="1"/>
        </dgm:presLayoutVars>
      </dgm:prSet>
      <dgm:spPr/>
    </dgm:pt>
    <dgm:pt modelId="{0D3D1886-A7F5-4FBE-B3CE-AAE7350F8C09}" type="pres">
      <dgm:prSet presAssocID="{005E79BB-B7DF-4B73-A300-F9298D730112}" presName="child2group" presStyleCnt="0"/>
      <dgm:spPr/>
    </dgm:pt>
    <dgm:pt modelId="{BB59C346-81D3-493E-BB88-3969ECE0E56C}" type="pres">
      <dgm:prSet presAssocID="{005E79BB-B7DF-4B73-A300-F9298D730112}" presName="child2" presStyleLbl="bgAcc1" presStyleIdx="1" presStyleCnt="4" custScaleX="148803" custLinFactNeighborX="37089" custLinFactNeighborY="3834"/>
      <dgm:spPr/>
    </dgm:pt>
    <dgm:pt modelId="{E4949588-C8FC-4ED9-8962-220332B65D69}" type="pres">
      <dgm:prSet presAssocID="{005E79BB-B7DF-4B73-A300-F9298D730112}" presName="child2Text" presStyleLbl="bgAcc1" presStyleIdx="1" presStyleCnt="4">
        <dgm:presLayoutVars>
          <dgm:bulletEnabled val="1"/>
        </dgm:presLayoutVars>
      </dgm:prSet>
      <dgm:spPr/>
    </dgm:pt>
    <dgm:pt modelId="{97301682-59D9-4FB4-8AAC-2E9C65BA6F2F}" type="pres">
      <dgm:prSet presAssocID="{005E79BB-B7DF-4B73-A300-F9298D730112}" presName="child3group" presStyleCnt="0"/>
      <dgm:spPr/>
    </dgm:pt>
    <dgm:pt modelId="{56216765-87D6-40A0-BAAE-E614F9744FB6}" type="pres">
      <dgm:prSet presAssocID="{005E79BB-B7DF-4B73-A300-F9298D730112}" presName="child3" presStyleLbl="bgAcc1" presStyleIdx="2" presStyleCnt="4" custScaleX="138161" custLinFactNeighborX="43635" custLinFactNeighborY="-3882"/>
      <dgm:spPr/>
    </dgm:pt>
    <dgm:pt modelId="{80DE4BFE-5983-4D5F-8B4D-9FDEFF078DBD}" type="pres">
      <dgm:prSet presAssocID="{005E79BB-B7DF-4B73-A300-F9298D730112}" presName="child3Text" presStyleLbl="bgAcc1" presStyleIdx="2" presStyleCnt="4">
        <dgm:presLayoutVars>
          <dgm:bulletEnabled val="1"/>
        </dgm:presLayoutVars>
      </dgm:prSet>
      <dgm:spPr/>
    </dgm:pt>
    <dgm:pt modelId="{F02AEF8B-CB83-4F66-A8DE-CE4D8C1944EA}" type="pres">
      <dgm:prSet presAssocID="{005E79BB-B7DF-4B73-A300-F9298D730112}" presName="child4group" presStyleCnt="0"/>
      <dgm:spPr/>
    </dgm:pt>
    <dgm:pt modelId="{E73121BB-9C6B-4B21-AEF4-2913511DFACF}" type="pres">
      <dgm:prSet presAssocID="{005E79BB-B7DF-4B73-A300-F9298D730112}" presName="child4" presStyleLbl="bgAcc1" presStyleIdx="3" presStyleCnt="4" custScaleX="132214" custLinFactNeighborX="-52977" custLinFactNeighborY="-2353"/>
      <dgm:spPr/>
    </dgm:pt>
    <dgm:pt modelId="{13CC4DB2-A166-4EC2-9FC9-DC76A251A4B3}" type="pres">
      <dgm:prSet presAssocID="{005E79BB-B7DF-4B73-A300-F9298D730112}" presName="child4Text" presStyleLbl="bgAcc1" presStyleIdx="3" presStyleCnt="4">
        <dgm:presLayoutVars>
          <dgm:bulletEnabled val="1"/>
        </dgm:presLayoutVars>
      </dgm:prSet>
      <dgm:spPr/>
    </dgm:pt>
    <dgm:pt modelId="{69A9ACE4-4636-4C25-880B-227093797E46}" type="pres">
      <dgm:prSet presAssocID="{005E79BB-B7DF-4B73-A300-F9298D730112}" presName="childPlaceholder" presStyleCnt="0"/>
      <dgm:spPr/>
    </dgm:pt>
    <dgm:pt modelId="{A04AA000-7B0B-46AB-AF27-FEE7ADE1BA77}" type="pres">
      <dgm:prSet presAssocID="{005E79BB-B7DF-4B73-A300-F9298D730112}" presName="circle" presStyleCnt="0"/>
      <dgm:spPr/>
    </dgm:pt>
    <dgm:pt modelId="{570817F7-E433-4CE0-86BB-29D8767A35AB}" type="pres">
      <dgm:prSet presAssocID="{005E79BB-B7DF-4B73-A300-F9298D730112}" presName="quadrant1" presStyleLbl="node1" presStyleIdx="0" presStyleCnt="4">
        <dgm:presLayoutVars>
          <dgm:chMax val="1"/>
          <dgm:bulletEnabled val="1"/>
        </dgm:presLayoutVars>
      </dgm:prSet>
      <dgm:spPr/>
    </dgm:pt>
    <dgm:pt modelId="{B645A0DD-E59B-401D-AAF4-C229E42AF2BA}" type="pres">
      <dgm:prSet presAssocID="{005E79BB-B7DF-4B73-A300-F9298D730112}" presName="quadrant2" presStyleLbl="node1" presStyleIdx="1" presStyleCnt="4" custLinFactNeighborX="-224" custLinFactNeighborY="-441">
        <dgm:presLayoutVars>
          <dgm:chMax val="1"/>
          <dgm:bulletEnabled val="1"/>
        </dgm:presLayoutVars>
      </dgm:prSet>
      <dgm:spPr/>
    </dgm:pt>
    <dgm:pt modelId="{9D25970A-F4DC-4DE4-8A1D-6A911A7B7B5C}" type="pres">
      <dgm:prSet presAssocID="{005E79BB-B7DF-4B73-A300-F9298D730112}" presName="quadrant3" presStyleLbl="node1" presStyleIdx="2" presStyleCnt="4">
        <dgm:presLayoutVars>
          <dgm:chMax val="1"/>
          <dgm:bulletEnabled val="1"/>
        </dgm:presLayoutVars>
      </dgm:prSet>
      <dgm:spPr/>
    </dgm:pt>
    <dgm:pt modelId="{605A7EA8-BE4B-4D13-BC50-8AEFABF16800}" type="pres">
      <dgm:prSet presAssocID="{005E79BB-B7DF-4B73-A300-F9298D730112}" presName="quadrant4" presStyleLbl="node1" presStyleIdx="3" presStyleCnt="4">
        <dgm:presLayoutVars>
          <dgm:chMax val="1"/>
          <dgm:bulletEnabled val="1"/>
        </dgm:presLayoutVars>
      </dgm:prSet>
      <dgm:spPr/>
    </dgm:pt>
    <dgm:pt modelId="{0A52C2CE-1703-4512-99A8-794652D3F680}" type="pres">
      <dgm:prSet presAssocID="{005E79BB-B7DF-4B73-A300-F9298D730112}" presName="quadrantPlaceholder" presStyleCnt="0"/>
      <dgm:spPr/>
    </dgm:pt>
    <dgm:pt modelId="{DAFF4443-A861-46C9-9114-516B443819C1}" type="pres">
      <dgm:prSet presAssocID="{005E79BB-B7DF-4B73-A300-F9298D730112}" presName="center1" presStyleLbl="fgShp" presStyleIdx="0" presStyleCnt="2"/>
      <dgm:spPr/>
    </dgm:pt>
    <dgm:pt modelId="{CA76D5EA-CA7E-4B53-8484-DE3983EFD631}" type="pres">
      <dgm:prSet presAssocID="{005E79BB-B7DF-4B73-A300-F9298D730112}" presName="center2" presStyleLbl="fgShp" presStyleIdx="1" presStyleCnt="2"/>
      <dgm:spPr/>
    </dgm:pt>
  </dgm:ptLst>
  <dgm:cxnLst>
    <dgm:cxn modelId="{C4DD2503-2CF9-4753-BFF7-F2B4E4C3210D}" type="presOf" srcId="{093F0AAF-25C5-4455-AC7C-EEE16CF05F66}" destId="{80DE4BFE-5983-4D5F-8B4D-9FDEFF078DBD}" srcOrd="1" destOrd="3" presId="urn:microsoft.com/office/officeart/2005/8/layout/cycle4"/>
    <dgm:cxn modelId="{BF0A4508-6556-4F70-89E5-D4584A8D4FCB}" srcId="{752A2305-F44C-4576-824E-812ADC790539}" destId="{854FE0F7-0777-4559-A1C0-F8E79601D723}" srcOrd="1" destOrd="0" parTransId="{8649D4DC-AFEF-4E1D-A952-DD72927A8DE9}" sibTransId="{4EF70A2E-4452-45FB-A848-85C116D03E27}"/>
    <dgm:cxn modelId="{0644CE08-5731-4865-BB28-67F57E62D11D}" type="presOf" srcId="{5DC7E19E-59FF-44B9-B6BB-833365B8296E}" destId="{E73121BB-9C6B-4B21-AEF4-2913511DFACF}" srcOrd="0" destOrd="1" presId="urn:microsoft.com/office/officeart/2005/8/layout/cycle4"/>
    <dgm:cxn modelId="{10407D0B-81AE-4C03-BCFE-056EB36331E1}" type="presOf" srcId="{6FA4AFC1-3BC3-4FCD-85FA-F930BD0202F3}" destId="{56216765-87D6-40A0-BAAE-E614F9744FB6}" srcOrd="0" destOrd="1" presId="urn:microsoft.com/office/officeart/2005/8/layout/cycle4"/>
    <dgm:cxn modelId="{074EF20E-D529-4AE2-AB9F-EEF447083250}" srcId="{DE81C23A-9619-4D62-B732-BB85DEC27331}" destId="{BBB8EFD1-EEBB-43C6-A120-EB127437ED5D}" srcOrd="1" destOrd="0" parTransId="{7A11ECC0-2C64-4CDB-AE31-0AEE6CDFFE79}" sibTransId="{90319EE7-AAB1-4E74-A031-4C6CA83A0F8C}"/>
    <dgm:cxn modelId="{A2B67E0F-C5E1-4BC3-A1E7-4A0E4ACC8889}" srcId="{DE81C23A-9619-4D62-B732-BB85DEC27331}" destId="{FBD24D7E-CA9D-4903-98A6-705D702024D7}" srcOrd="2" destOrd="0" parTransId="{1BEF6711-F197-4E99-A3F4-44E0978CF2A3}" sibTransId="{4204F1B5-72A4-4D7B-BD23-1527DED264AB}"/>
    <dgm:cxn modelId="{789D5310-0F4B-4C39-A0D0-01CFAB852D72}" srcId="{116B727D-18A9-4A70-9716-AC663917B96A}" destId="{093F0AAF-25C5-4455-AC7C-EEE16CF05F66}" srcOrd="3" destOrd="0" parTransId="{2762BD5E-3F4E-49A1-9486-38DF2F132C7C}" sibTransId="{496A5B14-2819-4CF4-8A3E-C7ED04A7D917}"/>
    <dgm:cxn modelId="{833BE214-38AD-4B13-B711-23BA2055E9DB}" type="presOf" srcId="{2D05E63A-79A0-496F-B99B-146CA52401B3}" destId="{E4949588-C8FC-4ED9-8962-220332B65D69}" srcOrd="1" destOrd="3" presId="urn:microsoft.com/office/officeart/2005/8/layout/cycle4"/>
    <dgm:cxn modelId="{F0308817-16A6-4260-AD31-427F33346AD9}" type="presOf" srcId="{8A4BEC94-E926-412D-9889-8FDCC9AA1E4C}" destId="{BB59C346-81D3-493E-BB88-3969ECE0E56C}" srcOrd="0" destOrd="2" presId="urn:microsoft.com/office/officeart/2005/8/layout/cycle4"/>
    <dgm:cxn modelId="{7144001A-C1CA-4E57-83A4-3DD90DAEDE86}" srcId="{005E79BB-B7DF-4B73-A300-F9298D730112}" destId="{752A2305-F44C-4576-824E-812ADC790539}" srcOrd="1" destOrd="0" parTransId="{DF0E30B9-3959-4D64-8037-E0FD21C8B2E1}" sibTransId="{8ED47D72-4355-43A7-B85B-D15346343C3E}"/>
    <dgm:cxn modelId="{106CC124-C087-461C-A64C-374DF62E3D34}" srcId="{005E79BB-B7DF-4B73-A300-F9298D730112}" destId="{116B727D-18A9-4A70-9716-AC663917B96A}" srcOrd="2" destOrd="0" parTransId="{C6ADC56C-D7CE-4ED1-8107-AECA2843698F}" sibTransId="{51896DA1-2786-4E38-8074-E9812728F1EA}"/>
    <dgm:cxn modelId="{87CEA925-3281-444E-BB26-D8F471274B88}" srcId="{57E73474-5654-42D1-8D2E-7385A810C63F}" destId="{5DC7E19E-59FF-44B9-B6BB-833365B8296E}" srcOrd="1" destOrd="0" parTransId="{A68799FB-341E-4BDB-8F2B-CFB87B22782E}" sibTransId="{23CED5E2-B7A6-4A4A-A595-2146027169D3}"/>
    <dgm:cxn modelId="{76A06D2E-0DA3-42A7-82A8-D4EF80211179}" type="presOf" srcId="{7538C185-6842-4B6D-8D3E-570FE02BBC0D}" destId="{E73121BB-9C6B-4B21-AEF4-2913511DFACF}" srcOrd="0" destOrd="0" presId="urn:microsoft.com/office/officeart/2005/8/layout/cycle4"/>
    <dgm:cxn modelId="{F29A5536-7815-45B3-BEE8-CFAFC7F826C0}" type="presOf" srcId="{752A2305-F44C-4576-824E-812ADC790539}" destId="{B645A0DD-E59B-401D-AAF4-C229E42AF2BA}" srcOrd="0" destOrd="0" presId="urn:microsoft.com/office/officeart/2005/8/layout/cycle4"/>
    <dgm:cxn modelId="{E85DD139-9B80-457A-9A83-DB953AA44F6E}" type="presOf" srcId="{57E73474-5654-42D1-8D2E-7385A810C63F}" destId="{605A7EA8-BE4B-4D13-BC50-8AEFABF16800}" srcOrd="0" destOrd="0" presId="urn:microsoft.com/office/officeart/2005/8/layout/cycle4"/>
    <dgm:cxn modelId="{62D1943C-D65F-46FD-B9F5-94BD40113719}" type="presOf" srcId="{FBBDC110-4A29-4C13-9F93-D6F7B35F82F7}" destId="{80DE4BFE-5983-4D5F-8B4D-9FDEFF078DBD}" srcOrd="1" destOrd="0" presId="urn:microsoft.com/office/officeart/2005/8/layout/cycle4"/>
    <dgm:cxn modelId="{E937B33C-BB64-4B1E-8816-00BB303B1046}" type="presOf" srcId="{5DC7E19E-59FF-44B9-B6BB-833365B8296E}" destId="{13CC4DB2-A166-4EC2-9FC9-DC76A251A4B3}" srcOrd="1" destOrd="1" presId="urn:microsoft.com/office/officeart/2005/8/layout/cycle4"/>
    <dgm:cxn modelId="{01FCEE3D-E6B6-40B0-A3FE-694D866252EA}" srcId="{57E73474-5654-42D1-8D2E-7385A810C63F}" destId="{62292685-DCAF-4797-96DE-7D8CD9BF3E98}" srcOrd="3" destOrd="0" parTransId="{E6D20884-9856-4C75-A730-569B3786F1D1}" sibTransId="{E9B1E59F-248A-49B9-8246-4B6A934ACC67}"/>
    <dgm:cxn modelId="{A7DFA75F-417D-42CC-A80E-344EF085CA88}" type="presOf" srcId="{6FA4AFC1-3BC3-4FCD-85FA-F930BD0202F3}" destId="{80DE4BFE-5983-4D5F-8B4D-9FDEFF078DBD}" srcOrd="1" destOrd="1" presId="urn:microsoft.com/office/officeart/2005/8/layout/cycle4"/>
    <dgm:cxn modelId="{35C0A360-DF2C-42A3-89AD-9EC4333EC468}" srcId="{116B727D-18A9-4A70-9716-AC663917B96A}" destId="{6FA4AFC1-3BC3-4FCD-85FA-F930BD0202F3}" srcOrd="1" destOrd="0" parTransId="{FBBBFC61-260A-41BB-8EC8-B4CB8BAD84D9}" sibTransId="{3FD413A1-CDE3-440D-8F94-EC534D95A27F}"/>
    <dgm:cxn modelId="{5E5ECF60-DFCB-4658-A57A-7A792F9C69E4}" type="presOf" srcId="{84095EDB-7EAA-4201-95EF-10D9EF019155}" destId="{0EE7E966-637C-4D3C-9E35-AA09E0CEC57F}" srcOrd="0" destOrd="0" presId="urn:microsoft.com/office/officeart/2005/8/layout/cycle4"/>
    <dgm:cxn modelId="{2A980661-F633-4FB9-811B-7241234CA7EC}" type="presOf" srcId="{DE81C23A-9619-4D62-B732-BB85DEC27331}" destId="{570817F7-E433-4CE0-86BB-29D8767A35AB}" srcOrd="0" destOrd="0" presId="urn:microsoft.com/office/officeart/2005/8/layout/cycle4"/>
    <dgm:cxn modelId="{EBD09962-2BAB-4716-9B09-4FB6A7C0E8A9}" type="presOf" srcId="{64E6C65C-3E6C-4907-A78B-E4FDFDC22448}" destId="{0EE7E966-637C-4D3C-9E35-AA09E0CEC57F}" srcOrd="0" destOrd="3" presId="urn:microsoft.com/office/officeart/2005/8/layout/cycle4"/>
    <dgm:cxn modelId="{D4CBB845-3C6C-4C00-8C8D-9852B9F4CD22}" type="presOf" srcId="{1B4F6EF1-80FD-4EDE-AC95-6AE341DE93BE}" destId="{E73121BB-9C6B-4B21-AEF4-2913511DFACF}" srcOrd="0" destOrd="2" presId="urn:microsoft.com/office/officeart/2005/8/layout/cycle4"/>
    <dgm:cxn modelId="{DA271346-3F40-42FC-977B-3ADBE5F621D4}" type="presOf" srcId="{FBBDC110-4A29-4C13-9F93-D6F7B35F82F7}" destId="{56216765-87D6-40A0-BAAE-E614F9744FB6}" srcOrd="0" destOrd="0" presId="urn:microsoft.com/office/officeart/2005/8/layout/cycle4"/>
    <dgm:cxn modelId="{E678FC6C-DD7D-4B6D-8513-E6866F9BBD78}" srcId="{116B727D-18A9-4A70-9716-AC663917B96A}" destId="{CAF60ED6-1474-4D89-9C91-1E23ED72A7C0}" srcOrd="2" destOrd="0" parTransId="{404E1CC2-849F-42A6-AAEB-5067CD18BDC2}" sibTransId="{8ACBA843-37FE-4F5A-9D0F-6C3DC124CA63}"/>
    <dgm:cxn modelId="{63B80551-3EDC-4938-BE26-697FDEC17ECE}" type="presOf" srcId="{CAF60ED6-1474-4D89-9C91-1E23ED72A7C0}" destId="{56216765-87D6-40A0-BAAE-E614F9744FB6}" srcOrd="0" destOrd="2" presId="urn:microsoft.com/office/officeart/2005/8/layout/cycle4"/>
    <dgm:cxn modelId="{A1002273-8442-4E47-84B1-AE6AC986E8F6}" type="presOf" srcId="{1B4F6EF1-80FD-4EDE-AC95-6AE341DE93BE}" destId="{13CC4DB2-A166-4EC2-9FC9-DC76A251A4B3}" srcOrd="1" destOrd="2" presId="urn:microsoft.com/office/officeart/2005/8/layout/cycle4"/>
    <dgm:cxn modelId="{C358C058-9EB7-4587-B147-157320761A03}" srcId="{752A2305-F44C-4576-824E-812ADC790539}" destId="{2D05E63A-79A0-496F-B99B-146CA52401B3}" srcOrd="3" destOrd="0" parTransId="{A7F974CC-D44A-4F2F-925F-96E670025E1D}" sibTransId="{46A0012E-1043-4406-B48B-403161BFE834}"/>
    <dgm:cxn modelId="{617ABB7A-4765-42C8-8876-3014C51FAED5}" type="presOf" srcId="{005E79BB-B7DF-4B73-A300-F9298D730112}" destId="{4885F97F-B39C-453A-97BC-0FD01DC6CEFC}" srcOrd="0" destOrd="0" presId="urn:microsoft.com/office/officeart/2005/8/layout/cycle4"/>
    <dgm:cxn modelId="{B5635C7C-AC74-4898-867B-60F9889B7141}" srcId="{005E79BB-B7DF-4B73-A300-F9298D730112}" destId="{57E73474-5654-42D1-8D2E-7385A810C63F}" srcOrd="3" destOrd="0" parTransId="{56084200-E718-4672-B147-14853C7FCF9A}" sibTransId="{C8A1B390-C6FA-40DC-8240-50F44D0D1CFE}"/>
    <dgm:cxn modelId="{0A899F7F-FF8D-4BA0-9B4C-0466258D1E80}" srcId="{57E73474-5654-42D1-8D2E-7385A810C63F}" destId="{7538C185-6842-4B6D-8D3E-570FE02BBC0D}" srcOrd="0" destOrd="0" parTransId="{17D1C18B-C226-4ECD-9F63-FDF7501AB891}" sibTransId="{948C4259-5077-417F-8BCA-8FD43853563E}"/>
    <dgm:cxn modelId="{2FF30980-1315-4C37-B5A9-5DDCF68AE11C}" type="presOf" srcId="{093F0AAF-25C5-4455-AC7C-EEE16CF05F66}" destId="{56216765-87D6-40A0-BAAE-E614F9744FB6}" srcOrd="0" destOrd="3" presId="urn:microsoft.com/office/officeart/2005/8/layout/cycle4"/>
    <dgm:cxn modelId="{D275F880-08CD-45B0-947A-2F42DB451571}" srcId="{005E79BB-B7DF-4B73-A300-F9298D730112}" destId="{DE81C23A-9619-4D62-B732-BB85DEC27331}" srcOrd="0" destOrd="0" parTransId="{B41EB868-5262-4B9E-94E8-84D94D6FEE40}" sibTransId="{78B5A7B0-3727-48FE-B343-3D4E845088EC}"/>
    <dgm:cxn modelId="{4C777082-34E1-4861-B487-AE009448FB46}" type="presOf" srcId="{BBB8EFD1-EEBB-43C6-A120-EB127437ED5D}" destId="{0EE7E966-637C-4D3C-9E35-AA09E0CEC57F}" srcOrd="0" destOrd="1" presId="urn:microsoft.com/office/officeart/2005/8/layout/cycle4"/>
    <dgm:cxn modelId="{83D64384-254D-4644-9E09-DA144868C96C}" srcId="{57E73474-5654-42D1-8D2E-7385A810C63F}" destId="{1B4F6EF1-80FD-4EDE-AC95-6AE341DE93BE}" srcOrd="2" destOrd="0" parTransId="{2E7BBCBC-4ADA-48F3-A9E4-C897435C29F6}" sibTransId="{AC313E4A-8F8B-4252-8462-0A8D8EDDC087}"/>
    <dgm:cxn modelId="{CABDFB87-FB84-4845-B52A-0DBDBFB0019B}" type="presOf" srcId="{8A4BEC94-E926-412D-9889-8FDCC9AA1E4C}" destId="{E4949588-C8FC-4ED9-8962-220332B65D69}" srcOrd="1" destOrd="2" presId="urn:microsoft.com/office/officeart/2005/8/layout/cycle4"/>
    <dgm:cxn modelId="{F2AA548B-296C-461C-A195-E3122B040EA3}" type="presOf" srcId="{FBD24D7E-CA9D-4903-98A6-705D702024D7}" destId="{8DC88AF5-AFCD-47CA-998E-902365977860}" srcOrd="1" destOrd="2" presId="urn:microsoft.com/office/officeart/2005/8/layout/cycle4"/>
    <dgm:cxn modelId="{1DFBAA92-5429-45E3-81FB-B51C0CF03D0E}" type="presOf" srcId="{64E6C65C-3E6C-4907-A78B-E4FDFDC22448}" destId="{8DC88AF5-AFCD-47CA-998E-902365977860}" srcOrd="1" destOrd="3" presId="urn:microsoft.com/office/officeart/2005/8/layout/cycle4"/>
    <dgm:cxn modelId="{9CC0289F-524A-4308-8842-64DC1E1A799B}" type="presOf" srcId="{62292685-DCAF-4797-96DE-7D8CD9BF3E98}" destId="{13CC4DB2-A166-4EC2-9FC9-DC76A251A4B3}" srcOrd="1" destOrd="3" presId="urn:microsoft.com/office/officeart/2005/8/layout/cycle4"/>
    <dgm:cxn modelId="{3DB46FA0-D3EC-479A-9FCB-E6F61A1BD86F}" srcId="{752A2305-F44C-4576-824E-812ADC790539}" destId="{8A4BEC94-E926-412D-9889-8FDCC9AA1E4C}" srcOrd="2" destOrd="0" parTransId="{5DE7D320-20EF-4827-8A3E-014ECF391873}" sibTransId="{C3FDD4FD-E470-45BE-8F58-DC03B83B9410}"/>
    <dgm:cxn modelId="{510561AA-5DF2-455F-BD03-9C8CBC568B11}" type="presOf" srcId="{CAF60ED6-1474-4D89-9C91-1E23ED72A7C0}" destId="{80DE4BFE-5983-4D5F-8B4D-9FDEFF078DBD}" srcOrd="1" destOrd="2" presId="urn:microsoft.com/office/officeart/2005/8/layout/cycle4"/>
    <dgm:cxn modelId="{512D48AC-2896-450B-81E2-2226D918B03C}" type="presOf" srcId="{854FE0F7-0777-4559-A1C0-F8E79601D723}" destId="{E4949588-C8FC-4ED9-8962-220332B65D69}" srcOrd="1" destOrd="1" presId="urn:microsoft.com/office/officeart/2005/8/layout/cycle4"/>
    <dgm:cxn modelId="{A5B12DAD-A907-4EDF-9D7A-B6CBB082D19D}" type="presOf" srcId="{84095EDB-7EAA-4201-95EF-10D9EF019155}" destId="{8DC88AF5-AFCD-47CA-998E-902365977860}" srcOrd="1" destOrd="0" presId="urn:microsoft.com/office/officeart/2005/8/layout/cycle4"/>
    <dgm:cxn modelId="{E4C776B2-846B-49FD-B091-A06E2DA442E1}" type="presOf" srcId="{116B727D-18A9-4A70-9716-AC663917B96A}" destId="{9D25970A-F4DC-4DE4-8A1D-6A911A7B7B5C}" srcOrd="0" destOrd="0" presId="urn:microsoft.com/office/officeart/2005/8/layout/cycle4"/>
    <dgm:cxn modelId="{07D1B5B4-2507-4D32-AFDA-4D5C9E6A6FB2}" type="presOf" srcId="{FBD24D7E-CA9D-4903-98A6-705D702024D7}" destId="{0EE7E966-637C-4D3C-9E35-AA09E0CEC57F}" srcOrd="0" destOrd="2" presId="urn:microsoft.com/office/officeart/2005/8/layout/cycle4"/>
    <dgm:cxn modelId="{AEFD0DC2-901B-4297-9DF5-3CF699C7D098}" type="presOf" srcId="{2D05E63A-79A0-496F-B99B-146CA52401B3}" destId="{BB59C346-81D3-493E-BB88-3969ECE0E56C}" srcOrd="0" destOrd="3" presId="urn:microsoft.com/office/officeart/2005/8/layout/cycle4"/>
    <dgm:cxn modelId="{AB760CCB-6246-4151-A4F9-EF6DB40438E4}" srcId="{DE81C23A-9619-4D62-B732-BB85DEC27331}" destId="{64E6C65C-3E6C-4907-A78B-E4FDFDC22448}" srcOrd="3" destOrd="0" parTransId="{9A20E710-91C2-440D-B426-3DF6D5EE2303}" sibTransId="{C97D814A-CD6A-42A9-8CE2-128F82992AD3}"/>
    <dgm:cxn modelId="{E03E8BD1-6F33-4E64-94D2-D905C68A08A7}" type="presOf" srcId="{1031BB11-4C27-4A08-884B-033E2A0DCC61}" destId="{BB59C346-81D3-493E-BB88-3969ECE0E56C}" srcOrd="0" destOrd="0" presId="urn:microsoft.com/office/officeart/2005/8/layout/cycle4"/>
    <dgm:cxn modelId="{BF2659D3-6B4E-48C6-AB63-E4C833018943}" type="presOf" srcId="{7538C185-6842-4B6D-8D3E-570FE02BBC0D}" destId="{13CC4DB2-A166-4EC2-9FC9-DC76A251A4B3}" srcOrd="1" destOrd="0" presId="urn:microsoft.com/office/officeart/2005/8/layout/cycle4"/>
    <dgm:cxn modelId="{5FDC23D5-DCF3-40A9-995B-ED7BC3A9B221}" type="presOf" srcId="{854FE0F7-0777-4559-A1C0-F8E79601D723}" destId="{BB59C346-81D3-493E-BB88-3969ECE0E56C}" srcOrd="0" destOrd="1" presId="urn:microsoft.com/office/officeart/2005/8/layout/cycle4"/>
    <dgm:cxn modelId="{D442B6DB-7DAC-492C-8D09-8E7182AC4971}" srcId="{116B727D-18A9-4A70-9716-AC663917B96A}" destId="{FBBDC110-4A29-4C13-9F93-D6F7B35F82F7}" srcOrd="0" destOrd="0" parTransId="{1F7D8959-8605-4405-9657-2F552191E789}" sibTransId="{2072ACBA-4D74-4F9A-BB28-88D5A843C880}"/>
    <dgm:cxn modelId="{D25C60DC-DACD-4FDF-8562-8DBAC200DF50}" srcId="{752A2305-F44C-4576-824E-812ADC790539}" destId="{1031BB11-4C27-4A08-884B-033E2A0DCC61}" srcOrd="0" destOrd="0" parTransId="{A4598378-D8AB-4A39-B337-39CCE6F3F6BC}" sibTransId="{DAE4B8A2-0844-491E-A526-27DB5DE93146}"/>
    <dgm:cxn modelId="{95CE3FE2-0AC6-4CE5-BDE0-80ABE1E402A6}" type="presOf" srcId="{BBB8EFD1-EEBB-43C6-A120-EB127437ED5D}" destId="{8DC88AF5-AFCD-47CA-998E-902365977860}" srcOrd="1" destOrd="1" presId="urn:microsoft.com/office/officeart/2005/8/layout/cycle4"/>
    <dgm:cxn modelId="{8DD9CBEC-1C66-4E36-B2E1-9EFB74E572F6}" type="presOf" srcId="{62292685-DCAF-4797-96DE-7D8CD9BF3E98}" destId="{E73121BB-9C6B-4B21-AEF4-2913511DFACF}" srcOrd="0" destOrd="3" presId="urn:microsoft.com/office/officeart/2005/8/layout/cycle4"/>
    <dgm:cxn modelId="{826A79F3-3D12-4D59-A001-7BA95AC8E725}" srcId="{DE81C23A-9619-4D62-B732-BB85DEC27331}" destId="{84095EDB-7EAA-4201-95EF-10D9EF019155}" srcOrd="0" destOrd="0" parTransId="{342B19EE-5DCE-4BEF-AC62-CF309DCEE178}" sibTransId="{FD1F08EB-FD5C-4401-AADA-43E144B2009E}"/>
    <dgm:cxn modelId="{52FBAFFC-5668-493B-985D-8A44FB9E9716}" type="presOf" srcId="{1031BB11-4C27-4A08-884B-033E2A0DCC61}" destId="{E4949588-C8FC-4ED9-8962-220332B65D69}" srcOrd="1" destOrd="0" presId="urn:microsoft.com/office/officeart/2005/8/layout/cycle4"/>
    <dgm:cxn modelId="{BC1E0351-5EE5-4831-A1C6-74C5684786EC}" type="presParOf" srcId="{4885F97F-B39C-453A-97BC-0FD01DC6CEFC}" destId="{A3DE6793-3A58-468E-8170-FD28F179B802}" srcOrd="0" destOrd="0" presId="urn:microsoft.com/office/officeart/2005/8/layout/cycle4"/>
    <dgm:cxn modelId="{68B13D84-26EA-4293-8077-B44F075D13E7}" type="presParOf" srcId="{A3DE6793-3A58-468E-8170-FD28F179B802}" destId="{D093FFE2-B277-409B-B8A4-702EF37410F2}" srcOrd="0" destOrd="0" presId="urn:microsoft.com/office/officeart/2005/8/layout/cycle4"/>
    <dgm:cxn modelId="{F531A6D8-BFE6-4F84-B248-5C6B848207D8}" type="presParOf" srcId="{D093FFE2-B277-409B-B8A4-702EF37410F2}" destId="{0EE7E966-637C-4D3C-9E35-AA09E0CEC57F}" srcOrd="0" destOrd="0" presId="urn:microsoft.com/office/officeart/2005/8/layout/cycle4"/>
    <dgm:cxn modelId="{5419DA89-24C8-46BA-91DF-CD7B135C0260}" type="presParOf" srcId="{D093FFE2-B277-409B-B8A4-702EF37410F2}" destId="{8DC88AF5-AFCD-47CA-998E-902365977860}" srcOrd="1" destOrd="0" presId="urn:microsoft.com/office/officeart/2005/8/layout/cycle4"/>
    <dgm:cxn modelId="{B5600A2D-E705-4864-BA45-DF69DE546C0A}" type="presParOf" srcId="{A3DE6793-3A58-468E-8170-FD28F179B802}" destId="{0D3D1886-A7F5-4FBE-B3CE-AAE7350F8C09}" srcOrd="1" destOrd="0" presId="urn:microsoft.com/office/officeart/2005/8/layout/cycle4"/>
    <dgm:cxn modelId="{972BE966-4A35-49FB-81FF-E3945FA4E369}" type="presParOf" srcId="{0D3D1886-A7F5-4FBE-B3CE-AAE7350F8C09}" destId="{BB59C346-81D3-493E-BB88-3969ECE0E56C}" srcOrd="0" destOrd="0" presId="urn:microsoft.com/office/officeart/2005/8/layout/cycle4"/>
    <dgm:cxn modelId="{086BDE1B-A6AC-4C3B-9A50-458098B9094C}" type="presParOf" srcId="{0D3D1886-A7F5-4FBE-B3CE-AAE7350F8C09}" destId="{E4949588-C8FC-4ED9-8962-220332B65D69}" srcOrd="1" destOrd="0" presId="urn:microsoft.com/office/officeart/2005/8/layout/cycle4"/>
    <dgm:cxn modelId="{7DA1098D-5BBB-4236-AB48-42269A9847AD}" type="presParOf" srcId="{A3DE6793-3A58-468E-8170-FD28F179B802}" destId="{97301682-59D9-4FB4-8AAC-2E9C65BA6F2F}" srcOrd="2" destOrd="0" presId="urn:microsoft.com/office/officeart/2005/8/layout/cycle4"/>
    <dgm:cxn modelId="{DC97599D-905F-4294-8E26-1790E8E17DC6}" type="presParOf" srcId="{97301682-59D9-4FB4-8AAC-2E9C65BA6F2F}" destId="{56216765-87D6-40A0-BAAE-E614F9744FB6}" srcOrd="0" destOrd="0" presId="urn:microsoft.com/office/officeart/2005/8/layout/cycle4"/>
    <dgm:cxn modelId="{E33CF24A-D514-4990-96DD-987260494C0F}" type="presParOf" srcId="{97301682-59D9-4FB4-8AAC-2E9C65BA6F2F}" destId="{80DE4BFE-5983-4D5F-8B4D-9FDEFF078DBD}" srcOrd="1" destOrd="0" presId="urn:microsoft.com/office/officeart/2005/8/layout/cycle4"/>
    <dgm:cxn modelId="{45A275F5-8F31-43A4-98F0-6E9524B61EAE}" type="presParOf" srcId="{A3DE6793-3A58-468E-8170-FD28F179B802}" destId="{F02AEF8B-CB83-4F66-A8DE-CE4D8C1944EA}" srcOrd="3" destOrd="0" presId="urn:microsoft.com/office/officeart/2005/8/layout/cycle4"/>
    <dgm:cxn modelId="{A3F40EC2-FB84-4B5B-88C2-29BD7E72704E}" type="presParOf" srcId="{F02AEF8B-CB83-4F66-A8DE-CE4D8C1944EA}" destId="{E73121BB-9C6B-4B21-AEF4-2913511DFACF}" srcOrd="0" destOrd="0" presId="urn:microsoft.com/office/officeart/2005/8/layout/cycle4"/>
    <dgm:cxn modelId="{AF321D83-04C4-4C74-9B9F-F0BBF5492E99}" type="presParOf" srcId="{F02AEF8B-CB83-4F66-A8DE-CE4D8C1944EA}" destId="{13CC4DB2-A166-4EC2-9FC9-DC76A251A4B3}" srcOrd="1" destOrd="0" presId="urn:microsoft.com/office/officeart/2005/8/layout/cycle4"/>
    <dgm:cxn modelId="{1566615F-B784-46A2-912A-DBA6B7F95939}" type="presParOf" srcId="{A3DE6793-3A58-468E-8170-FD28F179B802}" destId="{69A9ACE4-4636-4C25-880B-227093797E46}" srcOrd="4" destOrd="0" presId="urn:microsoft.com/office/officeart/2005/8/layout/cycle4"/>
    <dgm:cxn modelId="{86170341-4F9B-44B1-ABA1-DCC50AB35B8E}" type="presParOf" srcId="{4885F97F-B39C-453A-97BC-0FD01DC6CEFC}" destId="{A04AA000-7B0B-46AB-AF27-FEE7ADE1BA77}" srcOrd="1" destOrd="0" presId="urn:microsoft.com/office/officeart/2005/8/layout/cycle4"/>
    <dgm:cxn modelId="{69597DF8-40FE-4E2C-B674-6634FE8EC108}" type="presParOf" srcId="{A04AA000-7B0B-46AB-AF27-FEE7ADE1BA77}" destId="{570817F7-E433-4CE0-86BB-29D8767A35AB}" srcOrd="0" destOrd="0" presId="urn:microsoft.com/office/officeart/2005/8/layout/cycle4"/>
    <dgm:cxn modelId="{519C5706-2700-40A6-A343-D41EEF625D93}" type="presParOf" srcId="{A04AA000-7B0B-46AB-AF27-FEE7ADE1BA77}" destId="{B645A0DD-E59B-401D-AAF4-C229E42AF2BA}" srcOrd="1" destOrd="0" presId="urn:microsoft.com/office/officeart/2005/8/layout/cycle4"/>
    <dgm:cxn modelId="{720D2A8D-C170-4ADD-B802-A1B01896D8A4}" type="presParOf" srcId="{A04AA000-7B0B-46AB-AF27-FEE7ADE1BA77}" destId="{9D25970A-F4DC-4DE4-8A1D-6A911A7B7B5C}" srcOrd="2" destOrd="0" presId="urn:microsoft.com/office/officeart/2005/8/layout/cycle4"/>
    <dgm:cxn modelId="{747FC349-86A6-49D2-B803-3B15329E6AB4}" type="presParOf" srcId="{A04AA000-7B0B-46AB-AF27-FEE7ADE1BA77}" destId="{605A7EA8-BE4B-4D13-BC50-8AEFABF16800}" srcOrd="3" destOrd="0" presId="urn:microsoft.com/office/officeart/2005/8/layout/cycle4"/>
    <dgm:cxn modelId="{3E6683D3-B7FC-477C-A5B3-110C2AA1399D}" type="presParOf" srcId="{A04AA000-7B0B-46AB-AF27-FEE7ADE1BA77}" destId="{0A52C2CE-1703-4512-99A8-794652D3F680}" srcOrd="4" destOrd="0" presId="urn:microsoft.com/office/officeart/2005/8/layout/cycle4"/>
    <dgm:cxn modelId="{46478D1C-C67C-4B6E-9B7E-ED3670B5DCA9}" type="presParOf" srcId="{4885F97F-B39C-453A-97BC-0FD01DC6CEFC}" destId="{DAFF4443-A861-46C9-9114-516B443819C1}" srcOrd="2" destOrd="0" presId="urn:microsoft.com/office/officeart/2005/8/layout/cycle4"/>
    <dgm:cxn modelId="{3F364950-8B0D-41FB-8712-BD200A608135}" type="presParOf" srcId="{4885F97F-B39C-453A-97BC-0FD01DC6CEFC}" destId="{CA76D5EA-CA7E-4B53-8484-DE3983EFD63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3B728C-4974-4798-A047-51451FA77F52}">
      <dsp:nvSpPr>
        <dsp:cNvPr id="0" name=""/>
        <dsp:cNvSpPr/>
      </dsp:nvSpPr>
      <dsp:spPr>
        <a:xfrm>
          <a:off x="0" y="1419510"/>
          <a:ext cx="5338936" cy="1892681"/>
        </a:xfrm>
        <a:prstGeom prst="notchedRightArrow">
          <a:avLst/>
        </a:prstGeom>
        <a:solidFill>
          <a:srgbClr val="66FFFF"/>
        </a:solidFill>
        <a:ln>
          <a:noFill/>
        </a:ln>
        <a:effectLst/>
      </dsp:spPr>
      <dsp:style>
        <a:lnRef idx="0">
          <a:scrgbClr r="0" g="0" b="0"/>
        </a:lnRef>
        <a:fillRef idx="1">
          <a:scrgbClr r="0" g="0" b="0"/>
        </a:fillRef>
        <a:effectRef idx="0">
          <a:scrgbClr r="0" g="0" b="0"/>
        </a:effectRef>
        <a:fontRef idx="minor"/>
      </dsp:style>
    </dsp:sp>
    <dsp:sp modelId="{B600BEF3-E853-4224-BEEC-BB29CDDF5894}">
      <dsp:nvSpPr>
        <dsp:cNvPr id="0" name=""/>
        <dsp:cNvSpPr/>
      </dsp:nvSpPr>
      <dsp:spPr>
        <a:xfrm>
          <a:off x="1375" y="0"/>
          <a:ext cx="882175" cy="189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b"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me</a:t>
          </a:r>
        </a:p>
      </dsp:txBody>
      <dsp:txXfrm>
        <a:off x="1375" y="0"/>
        <a:ext cx="882175" cy="1892681"/>
      </dsp:txXfrm>
    </dsp:sp>
    <dsp:sp modelId="{61DED7A2-9531-45ED-949D-5D5A164982E9}">
      <dsp:nvSpPr>
        <dsp:cNvPr id="0" name=""/>
        <dsp:cNvSpPr/>
      </dsp:nvSpPr>
      <dsp:spPr>
        <a:xfrm>
          <a:off x="205878" y="2129266"/>
          <a:ext cx="473170" cy="473170"/>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6B3E0F-EE41-4823-84F3-3FCA8BABC092}">
      <dsp:nvSpPr>
        <dsp:cNvPr id="0" name=""/>
        <dsp:cNvSpPr/>
      </dsp:nvSpPr>
      <dsp:spPr>
        <a:xfrm>
          <a:off x="927660" y="2839021"/>
          <a:ext cx="1916720" cy="1892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256032" rIns="256032" bIns="256032" numCol="1" spcCol="1270" anchor="t" anchorCtr="0">
          <a:noAutofit/>
        </a:bodyPr>
        <a:lstStyle/>
        <a:p>
          <a:pPr marL="0" lvl="0" indent="0" algn="ctr" defTabSz="1600200">
            <a:lnSpc>
              <a:spcPct val="90000"/>
            </a:lnSpc>
            <a:spcBef>
              <a:spcPct val="0"/>
            </a:spcBef>
            <a:spcAft>
              <a:spcPct val="35000"/>
            </a:spcAft>
            <a:buNone/>
          </a:pPr>
          <a:r>
            <a:rPr lang="en-US" sz="3600" b="1" kern="1200" dirty="0">
              <a:latin typeface="Arial" panose="020B0604020202020204" pitchFamily="34" charset="0"/>
              <a:cs typeface="Arial" panose="020B0604020202020204" pitchFamily="34" charset="0"/>
            </a:rPr>
            <a:t>YOU</a:t>
          </a:r>
        </a:p>
      </dsp:txBody>
      <dsp:txXfrm>
        <a:off x="927660" y="2839021"/>
        <a:ext cx="1916720" cy="1892681"/>
      </dsp:txXfrm>
    </dsp:sp>
    <dsp:sp modelId="{3B38AFA1-4EC3-4F54-A45B-120A77E6FBD3}">
      <dsp:nvSpPr>
        <dsp:cNvPr id="0" name=""/>
        <dsp:cNvSpPr/>
      </dsp:nvSpPr>
      <dsp:spPr>
        <a:xfrm>
          <a:off x="1649435" y="2129266"/>
          <a:ext cx="473170" cy="473170"/>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CAC97E-6EDF-49C5-B7C6-07A20F5515EE}">
      <dsp:nvSpPr>
        <dsp:cNvPr id="0" name=""/>
        <dsp:cNvSpPr/>
      </dsp:nvSpPr>
      <dsp:spPr>
        <a:xfrm>
          <a:off x="2888489" y="118249"/>
          <a:ext cx="1915177" cy="1419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b" anchorCtr="0">
          <a:noAutofit/>
        </a:bodyPr>
        <a:lstStyle/>
        <a:p>
          <a:pPr marL="0" lvl="0" indent="0" algn="ctr" defTabSz="1422400">
            <a:lnSpc>
              <a:spcPct val="90000"/>
            </a:lnSpc>
            <a:spcBef>
              <a:spcPct val="0"/>
            </a:spcBef>
            <a:spcAft>
              <a:spcPct val="35000"/>
            </a:spcAft>
            <a:buNone/>
          </a:pPr>
          <a:r>
            <a:rPr lang="en-US" sz="3200" kern="1200" dirty="0">
              <a:latin typeface="Arial" panose="020B0604020202020204" pitchFamily="34" charset="0"/>
              <a:cs typeface="Arial" panose="020B0604020202020204" pitchFamily="34" charset="0"/>
            </a:rPr>
            <a:t>VENUE</a:t>
          </a:r>
        </a:p>
      </dsp:txBody>
      <dsp:txXfrm>
        <a:off x="2888489" y="118249"/>
        <a:ext cx="1915177" cy="1419681"/>
      </dsp:txXfrm>
    </dsp:sp>
    <dsp:sp modelId="{9D9BEB64-CC94-45C2-8EE4-F3C76BF2509C}">
      <dsp:nvSpPr>
        <dsp:cNvPr id="0" name=""/>
        <dsp:cNvSpPr/>
      </dsp:nvSpPr>
      <dsp:spPr>
        <a:xfrm>
          <a:off x="3588015" y="1971388"/>
          <a:ext cx="473170" cy="47317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38A825-C1BB-45FB-94F1-2C243BCD3B81}">
      <dsp:nvSpPr>
        <dsp:cNvPr id="0" name=""/>
        <dsp:cNvSpPr/>
      </dsp:nvSpPr>
      <dsp:spPr>
        <a:xfrm rot="21300000">
          <a:off x="25254" y="1794666"/>
          <a:ext cx="8179091" cy="936629"/>
        </a:xfrm>
        <a:prstGeom prst="mathMinus">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148A8E6B-ECBA-4DC6-B933-783F2BF22507}">
      <dsp:nvSpPr>
        <dsp:cNvPr id="0" name=""/>
        <dsp:cNvSpPr/>
      </dsp:nvSpPr>
      <dsp:spPr>
        <a:xfrm>
          <a:off x="987552" y="226298"/>
          <a:ext cx="2468880" cy="1810385"/>
        </a:xfrm>
        <a:prstGeom prst="down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E72D273-776C-42DE-9206-80505DDDF12D}">
      <dsp:nvSpPr>
        <dsp:cNvPr id="0" name=""/>
        <dsp:cNvSpPr/>
      </dsp:nvSpPr>
      <dsp:spPr>
        <a:xfrm>
          <a:off x="4361687" y="0"/>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a:latin typeface="Arial" panose="020B0604020202020204" pitchFamily="34" charset="0"/>
              <a:cs typeface="Arial" panose="020B0604020202020204" pitchFamily="34" charset="0"/>
            </a:rPr>
            <a:t>power over</a:t>
          </a:r>
        </a:p>
      </dsp:txBody>
      <dsp:txXfrm>
        <a:off x="4361687" y="0"/>
        <a:ext cx="2633472" cy="1900904"/>
      </dsp:txXfrm>
    </dsp:sp>
    <dsp:sp modelId="{5ECAD54E-F3EF-4666-9077-1A069BD713CB}">
      <dsp:nvSpPr>
        <dsp:cNvPr id="0" name=""/>
        <dsp:cNvSpPr/>
      </dsp:nvSpPr>
      <dsp:spPr>
        <a:xfrm>
          <a:off x="4773168" y="2489279"/>
          <a:ext cx="2468880" cy="1810385"/>
        </a:xfrm>
        <a:prstGeom prst="up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7E266E2-E871-4136-A6F2-AD44D3A404C9}">
      <dsp:nvSpPr>
        <dsp:cNvPr id="0" name=""/>
        <dsp:cNvSpPr/>
      </dsp:nvSpPr>
      <dsp:spPr>
        <a:xfrm>
          <a:off x="1234440" y="2625058"/>
          <a:ext cx="2633472"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7152" tIns="327152" rIns="327152" bIns="327152" numCol="1" spcCol="1270" anchor="ctr" anchorCtr="0">
          <a:noAutofit/>
        </a:bodyPr>
        <a:lstStyle/>
        <a:p>
          <a:pPr marL="0" lvl="0" indent="0" algn="ctr" defTabSz="2044700">
            <a:lnSpc>
              <a:spcPct val="90000"/>
            </a:lnSpc>
            <a:spcBef>
              <a:spcPct val="0"/>
            </a:spcBef>
            <a:spcAft>
              <a:spcPct val="35000"/>
            </a:spcAft>
            <a:buNone/>
          </a:pPr>
          <a:r>
            <a:rPr lang="en-US" sz="4600" kern="1200" dirty="0">
              <a:latin typeface="Arial" panose="020B0604020202020204" pitchFamily="34" charset="0"/>
              <a:cs typeface="Arial" panose="020B0604020202020204" pitchFamily="34" charset="0"/>
            </a:rPr>
            <a:t>power with</a:t>
          </a:r>
        </a:p>
      </dsp:txBody>
      <dsp:txXfrm>
        <a:off x="1234440" y="2625058"/>
        <a:ext cx="2633472" cy="19009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8D79A-0B51-499D-9AE4-FFE677760C0B}">
      <dsp:nvSpPr>
        <dsp:cNvPr id="0" name=""/>
        <dsp:cNvSpPr/>
      </dsp:nvSpPr>
      <dsp:spPr>
        <a:xfrm>
          <a:off x="1835065" y="1371838"/>
          <a:ext cx="2467217" cy="24673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latin typeface="Arial" panose="020B0604020202020204" pitchFamily="34" charset="0"/>
              <a:cs typeface="Arial" panose="020B0604020202020204" pitchFamily="34" charset="0"/>
            </a:rPr>
            <a:t>challenge</a:t>
          </a:r>
        </a:p>
      </dsp:txBody>
      <dsp:txXfrm>
        <a:off x="2196381" y="1733171"/>
        <a:ext cx="1744585" cy="1744673"/>
      </dsp:txXfrm>
    </dsp:sp>
    <dsp:sp modelId="{58091680-B887-46D8-8203-6856A4314E37}">
      <dsp:nvSpPr>
        <dsp:cNvPr id="0" name=""/>
        <dsp:cNvSpPr/>
      </dsp:nvSpPr>
      <dsp:spPr>
        <a:xfrm>
          <a:off x="562756" y="0"/>
          <a:ext cx="4973503" cy="5184576"/>
        </a:xfrm>
        <a:prstGeom prst="blockArc">
          <a:avLst>
            <a:gd name="adj1" fmla="val 17527788"/>
            <a:gd name="adj2" fmla="val 4119114"/>
            <a:gd name="adj3" fmla="val 575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4DFA5B-B27B-4305-AA49-0608F3A2974A}">
      <dsp:nvSpPr>
        <dsp:cNvPr id="0" name=""/>
        <dsp:cNvSpPr/>
      </dsp:nvSpPr>
      <dsp:spPr>
        <a:xfrm>
          <a:off x="4224883" y="437059"/>
          <a:ext cx="1321697" cy="13220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5EC671-1C42-4CF3-B00D-E33E16BECFD4}">
      <dsp:nvSpPr>
        <dsp:cNvPr id="0" name=""/>
        <dsp:cNvSpPr/>
      </dsp:nvSpPr>
      <dsp:spPr>
        <a:xfrm>
          <a:off x="5646832" y="458316"/>
          <a:ext cx="1769143" cy="1279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a:latin typeface="Arial" panose="020B0604020202020204" pitchFamily="34" charset="0"/>
              <a:cs typeface="Arial" panose="020B0604020202020204" pitchFamily="34" charset="0"/>
            </a:rPr>
            <a:t>unconscious bias</a:t>
          </a:r>
        </a:p>
      </dsp:txBody>
      <dsp:txXfrm>
        <a:off x="5646832" y="458316"/>
        <a:ext cx="1769143" cy="1279553"/>
      </dsp:txXfrm>
    </dsp:sp>
    <dsp:sp modelId="{72D5D595-8F64-4729-B0D6-8C4F7817F762}">
      <dsp:nvSpPr>
        <dsp:cNvPr id="0" name=""/>
        <dsp:cNvSpPr/>
      </dsp:nvSpPr>
      <dsp:spPr>
        <a:xfrm>
          <a:off x="4735723" y="1941105"/>
          <a:ext cx="1321697" cy="13220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2F93C5-9D1A-4420-86AC-7D01A75A1CFC}">
      <dsp:nvSpPr>
        <dsp:cNvPr id="0" name=""/>
        <dsp:cNvSpPr/>
      </dsp:nvSpPr>
      <dsp:spPr>
        <a:xfrm>
          <a:off x="6165043" y="1959769"/>
          <a:ext cx="1769143" cy="1279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a:latin typeface="Arial" panose="020B0604020202020204" pitchFamily="34" charset="0"/>
              <a:cs typeface="Arial" panose="020B0604020202020204" pitchFamily="34" charset="0"/>
            </a:rPr>
            <a:t>assumptions</a:t>
          </a:r>
        </a:p>
      </dsp:txBody>
      <dsp:txXfrm>
        <a:off x="6165043" y="1959769"/>
        <a:ext cx="1769143" cy="1279553"/>
      </dsp:txXfrm>
    </dsp:sp>
    <dsp:sp modelId="{8537C10E-6A27-45AC-9856-2CECB563A511}">
      <dsp:nvSpPr>
        <dsp:cNvPr id="0" name=""/>
        <dsp:cNvSpPr/>
      </dsp:nvSpPr>
      <dsp:spPr>
        <a:xfrm>
          <a:off x="4224883" y="3466407"/>
          <a:ext cx="1321697" cy="132206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A25ED7-8CDC-4C9D-9B52-B46BD22D7BA7}">
      <dsp:nvSpPr>
        <dsp:cNvPr id="0" name=""/>
        <dsp:cNvSpPr/>
      </dsp:nvSpPr>
      <dsp:spPr>
        <a:xfrm>
          <a:off x="5646832" y="3493367"/>
          <a:ext cx="1769143" cy="12795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l" defTabSz="1022350">
            <a:lnSpc>
              <a:spcPct val="90000"/>
            </a:lnSpc>
            <a:spcBef>
              <a:spcPct val="0"/>
            </a:spcBef>
            <a:spcAft>
              <a:spcPct val="10000"/>
            </a:spcAft>
            <a:buNone/>
          </a:pPr>
          <a:r>
            <a:rPr lang="en-US" sz="2300" kern="1200" dirty="0">
              <a:latin typeface="Arial" panose="020B0604020202020204" pitchFamily="34" charset="0"/>
              <a:cs typeface="Arial" panose="020B0604020202020204" pitchFamily="34" charset="0"/>
            </a:rPr>
            <a:t>prejudice</a:t>
          </a:r>
        </a:p>
      </dsp:txBody>
      <dsp:txXfrm>
        <a:off x="5646832" y="3493367"/>
        <a:ext cx="1769143" cy="127955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89C2CD-1F5B-4EAF-8985-85D124BA5B2D}">
      <dsp:nvSpPr>
        <dsp:cNvPr id="0" name=""/>
        <dsp:cNvSpPr/>
      </dsp:nvSpPr>
      <dsp:spPr>
        <a:xfrm>
          <a:off x="3031852" y="3619"/>
          <a:ext cx="2165895" cy="140783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listening</a:t>
          </a:r>
        </a:p>
      </dsp:txBody>
      <dsp:txXfrm>
        <a:off x="3100577" y="72344"/>
        <a:ext cx="2028445" cy="1270382"/>
      </dsp:txXfrm>
    </dsp:sp>
    <dsp:sp modelId="{012526D4-1692-40FF-BFC3-46EF331D13F7}">
      <dsp:nvSpPr>
        <dsp:cNvPr id="0" name=""/>
        <dsp:cNvSpPr/>
      </dsp:nvSpPr>
      <dsp:spPr>
        <a:xfrm>
          <a:off x="1301654" y="707535"/>
          <a:ext cx="5626290" cy="5626290"/>
        </a:xfrm>
        <a:custGeom>
          <a:avLst/>
          <a:gdLst/>
          <a:ahLst/>
          <a:cxnLst/>
          <a:rect l="0" t="0" r="0" b="0"/>
          <a:pathLst>
            <a:path>
              <a:moveTo>
                <a:pt x="3910977" y="223058"/>
              </a:moveTo>
              <a:arcTo wR="2813145" hR="2813145" stAng="17578207" swAng="1961863"/>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645270B-9594-44F2-B71C-B214850800A7}">
      <dsp:nvSpPr>
        <dsp:cNvPr id="0" name=""/>
        <dsp:cNvSpPr/>
      </dsp:nvSpPr>
      <dsp:spPr>
        <a:xfrm>
          <a:off x="5707312" y="1947454"/>
          <a:ext cx="2165895" cy="140783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respect</a:t>
          </a:r>
        </a:p>
      </dsp:txBody>
      <dsp:txXfrm>
        <a:off x="5776037" y="2016179"/>
        <a:ext cx="2028445" cy="1270382"/>
      </dsp:txXfrm>
    </dsp:sp>
    <dsp:sp modelId="{184F3BCB-288C-4430-9D9B-05EF7D858A7E}">
      <dsp:nvSpPr>
        <dsp:cNvPr id="0" name=""/>
        <dsp:cNvSpPr/>
      </dsp:nvSpPr>
      <dsp:spPr>
        <a:xfrm>
          <a:off x="1301654" y="707535"/>
          <a:ext cx="5626290" cy="5626290"/>
        </a:xfrm>
        <a:custGeom>
          <a:avLst/>
          <a:gdLst/>
          <a:ahLst/>
          <a:cxnLst/>
          <a:rect l="0" t="0" r="0" b="0"/>
          <a:pathLst>
            <a:path>
              <a:moveTo>
                <a:pt x="5622425" y="2665735"/>
              </a:moveTo>
              <a:arcTo wR="2813145" hR="2813145" stAng="21419779" swAng="2196552"/>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7722DB5A-B2F0-4715-9C79-C62357E9635E}">
      <dsp:nvSpPr>
        <dsp:cNvPr id="0" name=""/>
        <dsp:cNvSpPr/>
      </dsp:nvSpPr>
      <dsp:spPr>
        <a:xfrm>
          <a:off x="4685377" y="5092646"/>
          <a:ext cx="2165895" cy="140783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seeking to understand</a:t>
          </a:r>
        </a:p>
      </dsp:txBody>
      <dsp:txXfrm>
        <a:off x="4754102" y="5161371"/>
        <a:ext cx="2028445" cy="1270382"/>
      </dsp:txXfrm>
    </dsp:sp>
    <dsp:sp modelId="{7088D892-70A2-4AD8-BC24-3B96B18273A5}">
      <dsp:nvSpPr>
        <dsp:cNvPr id="0" name=""/>
        <dsp:cNvSpPr/>
      </dsp:nvSpPr>
      <dsp:spPr>
        <a:xfrm>
          <a:off x="1301654" y="707535"/>
          <a:ext cx="5626290" cy="5626290"/>
        </a:xfrm>
        <a:custGeom>
          <a:avLst/>
          <a:gdLst/>
          <a:ahLst/>
          <a:cxnLst/>
          <a:rect l="0" t="0" r="0" b="0"/>
          <a:pathLst>
            <a:path>
              <a:moveTo>
                <a:pt x="3372543" y="5570110"/>
              </a:moveTo>
              <a:arcTo wR="2813145" hR="2813145" stAng="4711811" swAng="1376377"/>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2BDD70AB-29E2-4F93-8F88-A99B2A8BD296}">
      <dsp:nvSpPr>
        <dsp:cNvPr id="0" name=""/>
        <dsp:cNvSpPr/>
      </dsp:nvSpPr>
      <dsp:spPr>
        <a:xfrm>
          <a:off x="1378326" y="5092646"/>
          <a:ext cx="2165895" cy="140783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authenticity</a:t>
          </a:r>
        </a:p>
      </dsp:txBody>
      <dsp:txXfrm>
        <a:off x="1447051" y="5161371"/>
        <a:ext cx="2028445" cy="1270382"/>
      </dsp:txXfrm>
    </dsp:sp>
    <dsp:sp modelId="{06077EF8-61E4-481F-B0A2-0620B833D37B}">
      <dsp:nvSpPr>
        <dsp:cNvPr id="0" name=""/>
        <dsp:cNvSpPr/>
      </dsp:nvSpPr>
      <dsp:spPr>
        <a:xfrm>
          <a:off x="1327235" y="746183"/>
          <a:ext cx="5626290" cy="5626290"/>
        </a:xfrm>
        <a:custGeom>
          <a:avLst/>
          <a:gdLst/>
          <a:ahLst/>
          <a:cxnLst/>
          <a:rect l="0" t="0" r="0" b="0"/>
          <a:pathLst>
            <a:path>
              <a:moveTo>
                <a:pt x="444850" y="4331357"/>
              </a:moveTo>
              <a:arcTo wR="2813145" hR="2813145" stAng="8840268" swAng="2192551"/>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D557926-4A79-41AD-A415-9EE57FA23F1F}">
      <dsp:nvSpPr>
        <dsp:cNvPr id="0" name=""/>
        <dsp:cNvSpPr/>
      </dsp:nvSpPr>
      <dsp:spPr>
        <a:xfrm>
          <a:off x="387392" y="1943188"/>
          <a:ext cx="2165895" cy="1407832"/>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Arial" panose="020B0604020202020204" pitchFamily="34" charset="0"/>
              <a:cs typeface="Arial" panose="020B0604020202020204" pitchFamily="34" charset="0"/>
            </a:rPr>
            <a:t>power with</a:t>
          </a:r>
        </a:p>
      </dsp:txBody>
      <dsp:txXfrm>
        <a:off x="456117" y="2011913"/>
        <a:ext cx="2028445" cy="1270382"/>
      </dsp:txXfrm>
    </dsp:sp>
    <dsp:sp modelId="{1ED6468F-FE08-4312-9C33-EBDE8F808C59}">
      <dsp:nvSpPr>
        <dsp:cNvPr id="0" name=""/>
        <dsp:cNvSpPr/>
      </dsp:nvSpPr>
      <dsp:spPr>
        <a:xfrm>
          <a:off x="1349427" y="687089"/>
          <a:ext cx="5626290" cy="5626290"/>
        </a:xfrm>
        <a:custGeom>
          <a:avLst/>
          <a:gdLst/>
          <a:ahLst/>
          <a:cxnLst/>
          <a:rect l="0" t="0" r="0" b="0"/>
          <a:pathLst>
            <a:path>
              <a:moveTo>
                <a:pt x="479001" y="1242935"/>
              </a:moveTo>
              <a:arcTo wR="2813145" hR="2813145" stAng="12835755" swAng="1922917"/>
            </a:path>
          </a:pathLst>
        </a:custGeom>
        <a:no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DAEE-4787-44A1-ACA8-5C30894972ED}">
      <dsp:nvSpPr>
        <dsp:cNvPr id="0" name=""/>
        <dsp:cNvSpPr/>
      </dsp:nvSpPr>
      <dsp:spPr>
        <a:xfrm>
          <a:off x="320180" y="2694"/>
          <a:ext cx="982733" cy="589639"/>
        </a:xfrm>
        <a:prstGeom prst="roundRect">
          <a:avLst>
            <a:gd name="adj" fmla="val 10000"/>
          </a:avLst>
        </a:prstGeom>
        <a:solidFill>
          <a:srgbClr val="FFFFFF"/>
        </a:solidFill>
        <a:ln w="25400" cap="flat" cmpd="sng" algn="ctr">
          <a:solidFill>
            <a:srgbClr val="00B0F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70C0"/>
              </a:solidFill>
              <a:latin typeface="Arial" panose="020B0604020202020204" pitchFamily="34" charset="0"/>
              <a:cs typeface="Arial" panose="020B0604020202020204" pitchFamily="34" charset="0"/>
            </a:rPr>
            <a:t>personal learning 1:1 &amp;1.2</a:t>
          </a:r>
        </a:p>
      </dsp:txBody>
      <dsp:txXfrm>
        <a:off x="337450" y="19964"/>
        <a:ext cx="948193" cy="555099"/>
      </dsp:txXfrm>
    </dsp:sp>
    <dsp:sp modelId="{16DA1869-EC23-4006-883D-AE0B071B55DF}">
      <dsp:nvSpPr>
        <dsp:cNvPr id="0" name=""/>
        <dsp:cNvSpPr/>
      </dsp:nvSpPr>
      <dsp:spPr>
        <a:xfrm rot="5400000">
          <a:off x="707377" y="661125"/>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678814"/>
        <a:ext cx="146231" cy="145837"/>
      </dsp:txXfrm>
    </dsp:sp>
    <dsp:sp modelId="{57336966-FB51-44FA-8710-0CD489FCFCC4}">
      <dsp:nvSpPr>
        <dsp:cNvPr id="0" name=""/>
        <dsp:cNvSpPr/>
      </dsp:nvSpPr>
      <dsp:spPr>
        <a:xfrm>
          <a:off x="320180" y="985427"/>
          <a:ext cx="982733" cy="589639"/>
        </a:xfrm>
        <a:prstGeom prst="roundRect">
          <a:avLst>
            <a:gd name="adj" fmla="val 10000"/>
          </a:avLst>
        </a:prstGeom>
        <a:solidFill>
          <a:srgbClr val="CCE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70C0"/>
              </a:solidFill>
              <a:latin typeface="Arial" panose="020B0604020202020204" pitchFamily="34" charset="0"/>
              <a:cs typeface="Arial" panose="020B0604020202020204" pitchFamily="34" charset="0"/>
            </a:rPr>
            <a:t>guided reading</a:t>
          </a:r>
        </a:p>
        <a:p>
          <a:pPr marL="0" lvl="0" indent="0" algn="ctr" defTabSz="622300">
            <a:lnSpc>
              <a:spcPct val="90000"/>
            </a:lnSpc>
            <a:spcBef>
              <a:spcPct val="0"/>
            </a:spcBef>
            <a:spcAft>
              <a:spcPct val="35000"/>
            </a:spcAft>
            <a:buNone/>
          </a:pPr>
          <a:r>
            <a:rPr lang="en-US" sz="1400" kern="1200" dirty="0">
              <a:solidFill>
                <a:srgbClr val="0070C0"/>
              </a:solidFill>
              <a:latin typeface="Arial" panose="020B0604020202020204" pitchFamily="34" charset="0"/>
              <a:cs typeface="Arial" panose="020B0604020202020204" pitchFamily="34" charset="0"/>
            </a:rPr>
            <a:t>1:3</a:t>
          </a:r>
        </a:p>
      </dsp:txBody>
      <dsp:txXfrm>
        <a:off x="337450" y="1002697"/>
        <a:ext cx="948193" cy="555099"/>
      </dsp:txXfrm>
    </dsp:sp>
    <dsp:sp modelId="{BE628507-F687-46A1-84AE-84B7FB659576}">
      <dsp:nvSpPr>
        <dsp:cNvPr id="0" name=""/>
        <dsp:cNvSpPr/>
      </dsp:nvSpPr>
      <dsp:spPr>
        <a:xfrm rot="5400000">
          <a:off x="707377" y="1643859"/>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1661548"/>
        <a:ext cx="146231" cy="145837"/>
      </dsp:txXfrm>
    </dsp:sp>
    <dsp:sp modelId="{B1CC987C-6A52-4DAE-9F0A-0E7354E08D2F}">
      <dsp:nvSpPr>
        <dsp:cNvPr id="0" name=""/>
        <dsp:cNvSpPr/>
      </dsp:nvSpPr>
      <dsp:spPr>
        <a:xfrm>
          <a:off x="320180" y="1968161"/>
          <a:ext cx="982733" cy="589639"/>
        </a:xfrm>
        <a:prstGeom prst="roundRect">
          <a:avLst>
            <a:gd name="adj" fmla="val 10000"/>
          </a:avLst>
        </a:prstGeom>
        <a:solidFill>
          <a:srgbClr val="99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workshop1.4</a:t>
          </a:r>
        </a:p>
      </dsp:txBody>
      <dsp:txXfrm>
        <a:off x="337450" y="1985431"/>
        <a:ext cx="948193" cy="555099"/>
      </dsp:txXfrm>
    </dsp:sp>
    <dsp:sp modelId="{7D3666E3-31B7-4CC3-B5C4-A535DD84706B}">
      <dsp:nvSpPr>
        <dsp:cNvPr id="0" name=""/>
        <dsp:cNvSpPr/>
      </dsp:nvSpPr>
      <dsp:spPr>
        <a:xfrm rot="5400000">
          <a:off x="707377" y="2626592"/>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2644281"/>
        <a:ext cx="146231" cy="145837"/>
      </dsp:txXfrm>
    </dsp:sp>
    <dsp:sp modelId="{DE094C2E-60FF-40B9-911F-4888D4F90D27}">
      <dsp:nvSpPr>
        <dsp:cNvPr id="0" name=""/>
        <dsp:cNvSpPr/>
      </dsp:nvSpPr>
      <dsp:spPr>
        <a:xfrm>
          <a:off x="320180" y="2950894"/>
          <a:ext cx="982733" cy="589639"/>
        </a:xfrm>
        <a:prstGeom prst="roundRect">
          <a:avLst>
            <a:gd name="adj" fmla="val 10000"/>
          </a:avLst>
        </a:prstGeom>
        <a:solidFill>
          <a:srgbClr val="33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personal learning </a:t>
          </a:r>
          <a:r>
            <a:rPr lang="en-US" sz="1400" kern="1200" dirty="0">
              <a:latin typeface="Arial" panose="020B0604020202020204" pitchFamily="34" charset="0"/>
              <a:cs typeface="Arial" panose="020B0604020202020204" pitchFamily="34" charset="0"/>
            </a:rPr>
            <a:t>1:5 &amp; 1.6</a:t>
          </a:r>
        </a:p>
      </dsp:txBody>
      <dsp:txXfrm>
        <a:off x="337450" y="2968164"/>
        <a:ext cx="948193" cy="555099"/>
      </dsp:txXfrm>
    </dsp:sp>
    <dsp:sp modelId="{47EA58A4-9C01-487F-8DCA-AEC17AF75DAB}">
      <dsp:nvSpPr>
        <dsp:cNvPr id="0" name=""/>
        <dsp:cNvSpPr/>
      </dsp:nvSpPr>
      <dsp:spPr>
        <a:xfrm rot="5400000">
          <a:off x="707377" y="3609325"/>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3627014"/>
        <a:ext cx="146231" cy="145837"/>
      </dsp:txXfrm>
    </dsp:sp>
    <dsp:sp modelId="{83DFCEB9-392B-41FD-AAB2-3AF160650AE8}">
      <dsp:nvSpPr>
        <dsp:cNvPr id="0" name=""/>
        <dsp:cNvSpPr/>
      </dsp:nvSpPr>
      <dsp:spPr>
        <a:xfrm>
          <a:off x="320180" y="3933627"/>
          <a:ext cx="982733" cy="589639"/>
        </a:xfrm>
        <a:prstGeom prst="roundRect">
          <a:avLst>
            <a:gd name="adj" fmla="val 10000"/>
          </a:avLst>
        </a:prstGeom>
        <a:solidFill>
          <a:srgbClr val="00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guided reading</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1:7 </a:t>
          </a:r>
        </a:p>
      </dsp:txBody>
      <dsp:txXfrm>
        <a:off x="337450" y="3950897"/>
        <a:ext cx="948193" cy="555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DAEE-4787-44A1-ACA8-5C30894972ED}">
      <dsp:nvSpPr>
        <dsp:cNvPr id="0" name=""/>
        <dsp:cNvSpPr/>
      </dsp:nvSpPr>
      <dsp:spPr>
        <a:xfrm>
          <a:off x="316790" y="0"/>
          <a:ext cx="982733" cy="589639"/>
        </a:xfrm>
        <a:prstGeom prst="roundRect">
          <a:avLst>
            <a:gd name="adj" fmla="val 10000"/>
          </a:avLst>
        </a:prstGeom>
        <a:solidFill>
          <a:srgbClr val="FFFFFF"/>
        </a:solidFill>
        <a:ln w="25400" cap="flat" cmpd="sng" algn="ctr">
          <a:solidFill>
            <a:srgbClr val="FF33CC"/>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CC00CC"/>
              </a:solidFill>
              <a:latin typeface="Arial" panose="020B0604020202020204" pitchFamily="34" charset="0"/>
              <a:cs typeface="Arial" panose="020B0604020202020204" pitchFamily="34" charset="0"/>
            </a:rPr>
            <a:t>personal learning</a:t>
          </a:r>
        </a:p>
        <a:p>
          <a:pPr marL="0" lvl="0" indent="0" algn="ctr" defTabSz="622300">
            <a:lnSpc>
              <a:spcPct val="90000"/>
            </a:lnSpc>
            <a:spcBef>
              <a:spcPct val="0"/>
            </a:spcBef>
            <a:spcAft>
              <a:spcPct val="35000"/>
            </a:spcAft>
            <a:buNone/>
          </a:pPr>
          <a:r>
            <a:rPr lang="en-US" sz="1400" kern="1200" dirty="0">
              <a:solidFill>
                <a:srgbClr val="CC00CC"/>
              </a:solidFill>
              <a:latin typeface="Arial" panose="020B0604020202020204" pitchFamily="34" charset="0"/>
              <a:cs typeface="Arial" panose="020B0604020202020204" pitchFamily="34" charset="0"/>
            </a:rPr>
            <a:t>2:1 &amp;2.2</a:t>
          </a:r>
        </a:p>
      </dsp:txBody>
      <dsp:txXfrm>
        <a:off x="334060" y="17270"/>
        <a:ext cx="948193" cy="555099"/>
      </dsp:txXfrm>
    </dsp:sp>
    <dsp:sp modelId="{16DA1869-EC23-4006-883D-AE0B071B55DF}">
      <dsp:nvSpPr>
        <dsp:cNvPr id="0" name=""/>
        <dsp:cNvSpPr/>
      </dsp:nvSpPr>
      <dsp:spPr>
        <a:xfrm rot="5388172">
          <a:off x="704947" y="659738"/>
          <a:ext cx="209768"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6607" y="676713"/>
        <a:ext cx="146231" cy="146838"/>
      </dsp:txXfrm>
    </dsp:sp>
    <dsp:sp modelId="{57336966-FB51-44FA-8710-0CD489FCFCC4}">
      <dsp:nvSpPr>
        <dsp:cNvPr id="0" name=""/>
        <dsp:cNvSpPr/>
      </dsp:nvSpPr>
      <dsp:spPr>
        <a:xfrm>
          <a:off x="320180" y="985427"/>
          <a:ext cx="982733" cy="589639"/>
        </a:xfrm>
        <a:prstGeom prst="roundRect">
          <a:avLst>
            <a:gd name="adj" fmla="val 10000"/>
          </a:avLst>
        </a:prstGeom>
        <a:solidFill>
          <a:srgbClr val="FFCC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CC00CC"/>
              </a:solidFill>
              <a:latin typeface="Arial" panose="020B0604020202020204" pitchFamily="34" charset="0"/>
              <a:cs typeface="Arial" panose="020B0604020202020204" pitchFamily="34" charset="0"/>
            </a:rPr>
            <a:t>guided reading</a:t>
          </a:r>
        </a:p>
        <a:p>
          <a:pPr marL="0" lvl="0" indent="0" algn="ctr" defTabSz="622300">
            <a:lnSpc>
              <a:spcPct val="90000"/>
            </a:lnSpc>
            <a:spcBef>
              <a:spcPct val="0"/>
            </a:spcBef>
            <a:spcAft>
              <a:spcPct val="35000"/>
            </a:spcAft>
            <a:buNone/>
          </a:pPr>
          <a:r>
            <a:rPr lang="en-US" sz="1400" kern="1200" dirty="0">
              <a:solidFill>
                <a:srgbClr val="CC00CC"/>
              </a:solidFill>
              <a:latin typeface="Arial" panose="020B0604020202020204" pitchFamily="34" charset="0"/>
              <a:cs typeface="Arial" panose="020B0604020202020204" pitchFamily="34" charset="0"/>
            </a:rPr>
            <a:t>2.3</a:t>
          </a:r>
        </a:p>
      </dsp:txBody>
      <dsp:txXfrm>
        <a:off x="337450" y="1002697"/>
        <a:ext cx="948193" cy="555099"/>
      </dsp:txXfrm>
    </dsp:sp>
    <dsp:sp modelId="{BE628507-F687-46A1-84AE-84B7FB659576}">
      <dsp:nvSpPr>
        <dsp:cNvPr id="0" name=""/>
        <dsp:cNvSpPr/>
      </dsp:nvSpPr>
      <dsp:spPr>
        <a:xfrm rot="5400000">
          <a:off x="707377" y="1643859"/>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1661548"/>
        <a:ext cx="146231" cy="145837"/>
      </dsp:txXfrm>
    </dsp:sp>
    <dsp:sp modelId="{B1CC987C-6A52-4DAE-9F0A-0E7354E08D2F}">
      <dsp:nvSpPr>
        <dsp:cNvPr id="0" name=""/>
        <dsp:cNvSpPr/>
      </dsp:nvSpPr>
      <dsp:spPr>
        <a:xfrm>
          <a:off x="320180" y="1968161"/>
          <a:ext cx="982733" cy="589639"/>
        </a:xfrm>
        <a:prstGeom prst="roundRect">
          <a:avLst>
            <a:gd name="adj" fmla="val 10000"/>
          </a:avLst>
        </a:prstGeom>
        <a:solidFill>
          <a:srgbClr val="FF99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workshop 2.4</a:t>
          </a:r>
        </a:p>
      </dsp:txBody>
      <dsp:txXfrm>
        <a:off x="337450" y="1985431"/>
        <a:ext cx="948193" cy="555099"/>
      </dsp:txXfrm>
    </dsp:sp>
    <dsp:sp modelId="{7D3666E3-31B7-4CC3-B5C4-A535DD84706B}">
      <dsp:nvSpPr>
        <dsp:cNvPr id="0" name=""/>
        <dsp:cNvSpPr/>
      </dsp:nvSpPr>
      <dsp:spPr>
        <a:xfrm rot="5400000">
          <a:off x="707377" y="2626592"/>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2644281"/>
        <a:ext cx="146231" cy="145837"/>
      </dsp:txXfrm>
    </dsp:sp>
    <dsp:sp modelId="{DE094C2E-60FF-40B9-911F-4888D4F90D27}">
      <dsp:nvSpPr>
        <dsp:cNvPr id="0" name=""/>
        <dsp:cNvSpPr/>
      </dsp:nvSpPr>
      <dsp:spPr>
        <a:xfrm>
          <a:off x="320180" y="2950894"/>
          <a:ext cx="982733" cy="589639"/>
        </a:xfrm>
        <a:prstGeom prst="roundRect">
          <a:avLst>
            <a:gd name="adj" fmla="val 10000"/>
          </a:avLst>
        </a:prstGeom>
        <a:solidFill>
          <a:srgbClr val="FF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bg1"/>
              </a:solidFill>
              <a:latin typeface="Arial" panose="020B0604020202020204" pitchFamily="34" charset="0"/>
              <a:cs typeface="Arial" panose="020B0604020202020204" pitchFamily="34" charset="0"/>
            </a:rPr>
            <a:t>ersonal</a:t>
          </a:r>
          <a:r>
            <a:rPr lang="en-US" sz="1400" kern="1200" dirty="0">
              <a:solidFill>
                <a:schemeClr val="bg1"/>
              </a:solidFill>
              <a:latin typeface="Arial" panose="020B0604020202020204" pitchFamily="34" charset="0"/>
              <a:cs typeface="Arial" panose="020B0604020202020204" pitchFamily="34" charset="0"/>
            </a:rPr>
            <a:t> learning </a:t>
          </a:r>
          <a:r>
            <a:rPr lang="en-US" sz="1400" kern="1200" dirty="0">
              <a:latin typeface="Arial" panose="020B0604020202020204" pitchFamily="34" charset="0"/>
              <a:cs typeface="Arial" panose="020B0604020202020204" pitchFamily="34" charset="0"/>
            </a:rPr>
            <a:t>2.5 &amp; 6</a:t>
          </a:r>
        </a:p>
      </dsp:txBody>
      <dsp:txXfrm>
        <a:off x="337450" y="2968164"/>
        <a:ext cx="948193" cy="555099"/>
      </dsp:txXfrm>
    </dsp:sp>
    <dsp:sp modelId="{47EA58A4-9C01-487F-8DCA-AEC17AF75DAB}">
      <dsp:nvSpPr>
        <dsp:cNvPr id="0" name=""/>
        <dsp:cNvSpPr/>
      </dsp:nvSpPr>
      <dsp:spPr>
        <a:xfrm rot="5400000">
          <a:off x="707377" y="3609325"/>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3627014"/>
        <a:ext cx="146231" cy="145837"/>
      </dsp:txXfrm>
    </dsp:sp>
    <dsp:sp modelId="{83DFCEB9-392B-41FD-AAB2-3AF160650AE8}">
      <dsp:nvSpPr>
        <dsp:cNvPr id="0" name=""/>
        <dsp:cNvSpPr/>
      </dsp:nvSpPr>
      <dsp:spPr>
        <a:xfrm>
          <a:off x="320180" y="3933627"/>
          <a:ext cx="982733" cy="589639"/>
        </a:xfrm>
        <a:prstGeom prst="roundRect">
          <a:avLst>
            <a:gd name="adj" fmla="val 10000"/>
          </a:avLst>
        </a:prstGeom>
        <a:solidFill>
          <a:srgbClr val="CC00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guided reading</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2.7</a:t>
          </a:r>
        </a:p>
      </dsp:txBody>
      <dsp:txXfrm>
        <a:off x="337450" y="3950897"/>
        <a:ext cx="948193" cy="5550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DAEE-4787-44A1-ACA8-5C30894972ED}">
      <dsp:nvSpPr>
        <dsp:cNvPr id="0" name=""/>
        <dsp:cNvSpPr/>
      </dsp:nvSpPr>
      <dsp:spPr>
        <a:xfrm>
          <a:off x="320180" y="2694"/>
          <a:ext cx="982733" cy="589639"/>
        </a:xfrm>
        <a:prstGeom prst="roundRect">
          <a:avLst>
            <a:gd name="adj" fmla="val 10000"/>
          </a:avLst>
        </a:prstGeom>
        <a:solidFill>
          <a:srgbClr val="FFFFFF"/>
        </a:solidFill>
        <a:ln w="25400" cap="flat" cmpd="sng" algn="ctr">
          <a:solidFill>
            <a:srgbClr val="0099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9999"/>
              </a:solidFill>
              <a:latin typeface="Arial" panose="020B0604020202020204" pitchFamily="34" charset="0"/>
              <a:cs typeface="Arial" panose="020B0604020202020204" pitchFamily="34" charset="0"/>
            </a:rPr>
            <a:t>personal learning 3:1 &amp; 3.2</a:t>
          </a:r>
        </a:p>
      </dsp:txBody>
      <dsp:txXfrm>
        <a:off x="337450" y="19964"/>
        <a:ext cx="948193" cy="555099"/>
      </dsp:txXfrm>
    </dsp:sp>
    <dsp:sp modelId="{16DA1869-EC23-4006-883D-AE0B071B55DF}">
      <dsp:nvSpPr>
        <dsp:cNvPr id="0" name=""/>
        <dsp:cNvSpPr/>
      </dsp:nvSpPr>
      <dsp:spPr>
        <a:xfrm rot="5400000">
          <a:off x="707377" y="661125"/>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678814"/>
        <a:ext cx="146231" cy="145837"/>
      </dsp:txXfrm>
    </dsp:sp>
    <dsp:sp modelId="{57336966-FB51-44FA-8710-0CD489FCFCC4}">
      <dsp:nvSpPr>
        <dsp:cNvPr id="0" name=""/>
        <dsp:cNvSpPr/>
      </dsp:nvSpPr>
      <dsp:spPr>
        <a:xfrm>
          <a:off x="320180" y="985427"/>
          <a:ext cx="982733" cy="589639"/>
        </a:xfrm>
        <a:prstGeom prst="roundRect">
          <a:avLst>
            <a:gd name="adj" fmla="val 10000"/>
          </a:avLst>
        </a:prstGeom>
        <a:solidFill>
          <a:srgbClr val="CC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9999"/>
              </a:solidFill>
              <a:latin typeface="Arial" panose="020B0604020202020204" pitchFamily="34" charset="0"/>
              <a:cs typeface="Arial" panose="020B0604020202020204" pitchFamily="34" charset="0"/>
            </a:rPr>
            <a:t>guided reading</a:t>
          </a:r>
        </a:p>
        <a:p>
          <a:pPr marL="0" lvl="0" indent="0" algn="ctr" defTabSz="622300">
            <a:lnSpc>
              <a:spcPct val="90000"/>
            </a:lnSpc>
            <a:spcBef>
              <a:spcPct val="0"/>
            </a:spcBef>
            <a:spcAft>
              <a:spcPct val="35000"/>
            </a:spcAft>
            <a:buNone/>
          </a:pPr>
          <a:r>
            <a:rPr lang="en-US" sz="1400" kern="1200" dirty="0">
              <a:solidFill>
                <a:srgbClr val="009999"/>
              </a:solidFill>
              <a:latin typeface="Arial" panose="020B0604020202020204" pitchFamily="34" charset="0"/>
              <a:cs typeface="Arial" panose="020B0604020202020204" pitchFamily="34" charset="0"/>
            </a:rPr>
            <a:t>3.3</a:t>
          </a:r>
        </a:p>
      </dsp:txBody>
      <dsp:txXfrm>
        <a:off x="337450" y="1002697"/>
        <a:ext cx="948193" cy="555099"/>
      </dsp:txXfrm>
    </dsp:sp>
    <dsp:sp modelId="{BE628507-F687-46A1-84AE-84B7FB659576}">
      <dsp:nvSpPr>
        <dsp:cNvPr id="0" name=""/>
        <dsp:cNvSpPr/>
      </dsp:nvSpPr>
      <dsp:spPr>
        <a:xfrm rot="5400000">
          <a:off x="707377" y="1643859"/>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1661548"/>
        <a:ext cx="146231" cy="145837"/>
      </dsp:txXfrm>
    </dsp:sp>
    <dsp:sp modelId="{7387534D-D3DA-42AF-805E-656A095F7391}">
      <dsp:nvSpPr>
        <dsp:cNvPr id="0" name=""/>
        <dsp:cNvSpPr/>
      </dsp:nvSpPr>
      <dsp:spPr>
        <a:xfrm>
          <a:off x="320180" y="1968161"/>
          <a:ext cx="982733" cy="5896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workshop 3.4</a:t>
          </a:r>
        </a:p>
      </dsp:txBody>
      <dsp:txXfrm>
        <a:off x="337450" y="1985431"/>
        <a:ext cx="948193" cy="555099"/>
      </dsp:txXfrm>
    </dsp:sp>
    <dsp:sp modelId="{766D78E0-1763-4BCC-BC9C-44C4F4D9AE8F}">
      <dsp:nvSpPr>
        <dsp:cNvPr id="0" name=""/>
        <dsp:cNvSpPr/>
      </dsp:nvSpPr>
      <dsp:spPr>
        <a:xfrm rot="5681012">
          <a:off x="668303" y="2624930"/>
          <a:ext cx="207215"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01333" y="2643285"/>
        <a:ext cx="146231" cy="145051"/>
      </dsp:txXfrm>
    </dsp:sp>
    <dsp:sp modelId="{DE094C2E-60FF-40B9-911F-4888D4F90D27}">
      <dsp:nvSpPr>
        <dsp:cNvPr id="0" name=""/>
        <dsp:cNvSpPr/>
      </dsp:nvSpPr>
      <dsp:spPr>
        <a:xfrm>
          <a:off x="239950" y="2947468"/>
          <a:ext cx="982733" cy="589639"/>
        </a:xfrm>
        <a:prstGeom prst="roundRect">
          <a:avLst>
            <a:gd name="adj" fmla="val 10000"/>
          </a:avLst>
        </a:prstGeom>
        <a:solidFill>
          <a:srgbClr val="00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personal learning </a:t>
          </a:r>
          <a:r>
            <a:rPr lang="en-US" sz="1400" kern="1200" dirty="0">
              <a:latin typeface="Arial" panose="020B0604020202020204" pitchFamily="34" charset="0"/>
              <a:cs typeface="Arial" panose="020B0604020202020204" pitchFamily="34" charset="0"/>
            </a:rPr>
            <a:t>3.5 &amp; 3.6</a:t>
          </a:r>
        </a:p>
      </dsp:txBody>
      <dsp:txXfrm>
        <a:off x="257220" y="2964738"/>
        <a:ext cx="948193" cy="555099"/>
      </dsp:txXfrm>
    </dsp:sp>
    <dsp:sp modelId="{47EA58A4-9C01-487F-8DCA-AEC17AF75DAB}">
      <dsp:nvSpPr>
        <dsp:cNvPr id="0" name=""/>
        <dsp:cNvSpPr/>
      </dsp:nvSpPr>
      <dsp:spPr>
        <a:xfrm rot="5120932">
          <a:off x="665523" y="3607561"/>
          <a:ext cx="21084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695267" y="3624100"/>
        <a:ext cx="146231" cy="147594"/>
      </dsp:txXfrm>
    </dsp:sp>
    <dsp:sp modelId="{83DFCEB9-392B-41FD-AAB2-3AF160650AE8}">
      <dsp:nvSpPr>
        <dsp:cNvPr id="0" name=""/>
        <dsp:cNvSpPr/>
      </dsp:nvSpPr>
      <dsp:spPr>
        <a:xfrm>
          <a:off x="320180" y="3933627"/>
          <a:ext cx="982733" cy="589639"/>
        </a:xfrm>
        <a:prstGeom prst="roundRect">
          <a:avLst>
            <a:gd name="adj" fmla="val 10000"/>
          </a:avLst>
        </a:prstGeom>
        <a:solidFill>
          <a:srgbClr val="0099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guided reading</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3.7</a:t>
          </a:r>
        </a:p>
      </dsp:txBody>
      <dsp:txXfrm>
        <a:off x="337450" y="3950897"/>
        <a:ext cx="948193" cy="5550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5DAEE-4787-44A1-ACA8-5C30894972ED}">
      <dsp:nvSpPr>
        <dsp:cNvPr id="0" name=""/>
        <dsp:cNvSpPr/>
      </dsp:nvSpPr>
      <dsp:spPr>
        <a:xfrm>
          <a:off x="320180" y="2694"/>
          <a:ext cx="982733" cy="589639"/>
        </a:xfrm>
        <a:prstGeom prst="roundRect">
          <a:avLst>
            <a:gd name="adj" fmla="val 10000"/>
          </a:avLst>
        </a:prstGeom>
        <a:solidFill>
          <a:srgbClr val="FFFFFF"/>
        </a:solidFill>
        <a:ln w="25400" cap="flat" cmpd="sng" algn="ctr">
          <a:solidFill>
            <a:srgbClr val="FF99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9900"/>
              </a:solidFill>
              <a:latin typeface="Arial" panose="020B0604020202020204" pitchFamily="34" charset="0"/>
              <a:cs typeface="Arial" panose="020B0604020202020204" pitchFamily="34" charset="0"/>
            </a:rPr>
            <a:t>personal learning 4:1 &amp; 4.2</a:t>
          </a:r>
        </a:p>
      </dsp:txBody>
      <dsp:txXfrm>
        <a:off x="337450" y="19964"/>
        <a:ext cx="948193" cy="555099"/>
      </dsp:txXfrm>
    </dsp:sp>
    <dsp:sp modelId="{16DA1869-EC23-4006-883D-AE0B071B55DF}">
      <dsp:nvSpPr>
        <dsp:cNvPr id="0" name=""/>
        <dsp:cNvSpPr/>
      </dsp:nvSpPr>
      <dsp:spPr>
        <a:xfrm rot="5400000">
          <a:off x="707377" y="661125"/>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678814"/>
        <a:ext cx="146231" cy="145837"/>
      </dsp:txXfrm>
    </dsp:sp>
    <dsp:sp modelId="{57336966-FB51-44FA-8710-0CD489FCFCC4}">
      <dsp:nvSpPr>
        <dsp:cNvPr id="0" name=""/>
        <dsp:cNvSpPr/>
      </dsp:nvSpPr>
      <dsp:spPr>
        <a:xfrm>
          <a:off x="320180" y="985427"/>
          <a:ext cx="982733" cy="589639"/>
        </a:xfrm>
        <a:prstGeom prst="roundRect">
          <a:avLst>
            <a:gd name="adj" fmla="val 10000"/>
          </a:avLst>
        </a:prstGeom>
        <a:solidFill>
          <a:srgbClr val="FFFFC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C000"/>
              </a:solidFill>
              <a:latin typeface="Arial" panose="020B0604020202020204" pitchFamily="34" charset="0"/>
              <a:cs typeface="Arial" panose="020B0604020202020204" pitchFamily="34" charset="0"/>
            </a:rPr>
            <a:t>guided reading</a:t>
          </a:r>
        </a:p>
        <a:p>
          <a:pPr marL="0" lvl="0" indent="0" algn="ctr" defTabSz="622300">
            <a:lnSpc>
              <a:spcPct val="90000"/>
            </a:lnSpc>
            <a:spcBef>
              <a:spcPct val="0"/>
            </a:spcBef>
            <a:spcAft>
              <a:spcPct val="35000"/>
            </a:spcAft>
            <a:buNone/>
          </a:pPr>
          <a:r>
            <a:rPr lang="en-US" sz="1400" kern="1200" dirty="0">
              <a:solidFill>
                <a:srgbClr val="FFC000"/>
              </a:solidFill>
              <a:latin typeface="Arial" panose="020B0604020202020204" pitchFamily="34" charset="0"/>
              <a:cs typeface="Arial" panose="020B0604020202020204" pitchFamily="34" charset="0"/>
            </a:rPr>
            <a:t>4.3</a:t>
          </a:r>
        </a:p>
      </dsp:txBody>
      <dsp:txXfrm>
        <a:off x="337450" y="1002697"/>
        <a:ext cx="948193" cy="555099"/>
      </dsp:txXfrm>
    </dsp:sp>
    <dsp:sp modelId="{BE628507-F687-46A1-84AE-84B7FB659576}">
      <dsp:nvSpPr>
        <dsp:cNvPr id="0" name=""/>
        <dsp:cNvSpPr/>
      </dsp:nvSpPr>
      <dsp:spPr>
        <a:xfrm rot="5400000">
          <a:off x="707377" y="1643859"/>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1661548"/>
        <a:ext cx="146231" cy="145837"/>
      </dsp:txXfrm>
    </dsp:sp>
    <dsp:sp modelId="{B1CC987C-6A52-4DAE-9F0A-0E7354E08D2F}">
      <dsp:nvSpPr>
        <dsp:cNvPr id="0" name=""/>
        <dsp:cNvSpPr/>
      </dsp:nvSpPr>
      <dsp:spPr>
        <a:xfrm>
          <a:off x="320180" y="1968161"/>
          <a:ext cx="982733" cy="589639"/>
        </a:xfrm>
        <a:prstGeom prst="roundRect">
          <a:avLst>
            <a:gd name="adj" fmla="val 10000"/>
          </a:avLst>
        </a:prstGeom>
        <a:solidFill>
          <a:srgbClr val="FFFF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FF9966"/>
              </a:solidFill>
              <a:latin typeface="Arial" panose="020B0604020202020204" pitchFamily="34" charset="0"/>
              <a:cs typeface="Arial" panose="020B0604020202020204" pitchFamily="34" charset="0"/>
            </a:rPr>
            <a:t>workshop</a:t>
          </a:r>
        </a:p>
        <a:p>
          <a:pPr marL="0" lvl="0" indent="0" algn="ctr" defTabSz="622300">
            <a:lnSpc>
              <a:spcPct val="90000"/>
            </a:lnSpc>
            <a:spcBef>
              <a:spcPct val="0"/>
            </a:spcBef>
            <a:spcAft>
              <a:spcPct val="35000"/>
            </a:spcAft>
            <a:buNone/>
          </a:pPr>
          <a:r>
            <a:rPr lang="en-US" sz="1400" kern="1200" dirty="0">
              <a:solidFill>
                <a:srgbClr val="FF9966"/>
              </a:solidFill>
              <a:latin typeface="Arial" panose="020B0604020202020204" pitchFamily="34" charset="0"/>
              <a:cs typeface="Arial" panose="020B0604020202020204" pitchFamily="34" charset="0"/>
            </a:rPr>
            <a:t>4.4</a:t>
          </a:r>
        </a:p>
      </dsp:txBody>
      <dsp:txXfrm>
        <a:off x="337450" y="1985431"/>
        <a:ext cx="948193" cy="555099"/>
      </dsp:txXfrm>
    </dsp:sp>
    <dsp:sp modelId="{7D3666E3-31B7-4CC3-B5C4-A535DD84706B}">
      <dsp:nvSpPr>
        <dsp:cNvPr id="0" name=""/>
        <dsp:cNvSpPr/>
      </dsp:nvSpPr>
      <dsp:spPr>
        <a:xfrm rot="5400000">
          <a:off x="707377" y="2626592"/>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2644281"/>
        <a:ext cx="146231" cy="145837"/>
      </dsp:txXfrm>
    </dsp:sp>
    <dsp:sp modelId="{DE094C2E-60FF-40B9-911F-4888D4F90D27}">
      <dsp:nvSpPr>
        <dsp:cNvPr id="0" name=""/>
        <dsp:cNvSpPr/>
      </dsp:nvSpPr>
      <dsp:spPr>
        <a:xfrm>
          <a:off x="320180" y="2950894"/>
          <a:ext cx="982733" cy="589639"/>
        </a:xfrm>
        <a:prstGeom prst="roundRect">
          <a:avLst>
            <a:gd name="adj" fmla="val 10000"/>
          </a:avLst>
        </a:prstGeom>
        <a:solidFill>
          <a:srgbClr val="FFCC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Arial" panose="020B0604020202020204" pitchFamily="34" charset="0"/>
              <a:cs typeface="Arial" panose="020B0604020202020204" pitchFamily="34" charset="0"/>
            </a:rPr>
            <a:t>personal learning </a:t>
          </a:r>
          <a:r>
            <a:rPr lang="en-US" sz="1400" kern="1200" dirty="0">
              <a:latin typeface="Arial" panose="020B0604020202020204" pitchFamily="34" charset="0"/>
              <a:cs typeface="Arial" panose="020B0604020202020204" pitchFamily="34" charset="0"/>
            </a:rPr>
            <a:t>4:5 &amp; 4.6</a:t>
          </a:r>
        </a:p>
      </dsp:txBody>
      <dsp:txXfrm>
        <a:off x="337450" y="2968164"/>
        <a:ext cx="948193" cy="555099"/>
      </dsp:txXfrm>
    </dsp:sp>
    <dsp:sp modelId="{47EA58A4-9C01-487F-8DCA-AEC17AF75DAB}">
      <dsp:nvSpPr>
        <dsp:cNvPr id="0" name=""/>
        <dsp:cNvSpPr/>
      </dsp:nvSpPr>
      <dsp:spPr>
        <a:xfrm rot="5400000">
          <a:off x="707377" y="3609325"/>
          <a:ext cx="208339" cy="24371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738431" y="3627014"/>
        <a:ext cx="146231" cy="145837"/>
      </dsp:txXfrm>
    </dsp:sp>
    <dsp:sp modelId="{83DFCEB9-392B-41FD-AAB2-3AF160650AE8}">
      <dsp:nvSpPr>
        <dsp:cNvPr id="0" name=""/>
        <dsp:cNvSpPr/>
      </dsp:nvSpPr>
      <dsp:spPr>
        <a:xfrm>
          <a:off x="320180" y="3933627"/>
          <a:ext cx="982733" cy="589639"/>
        </a:xfrm>
        <a:prstGeom prst="roundRect">
          <a:avLst>
            <a:gd name="adj" fmla="val 10000"/>
          </a:avLst>
        </a:prstGeom>
        <a:solidFill>
          <a:srgbClr val="FF996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guided reading</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4:7 </a:t>
          </a:r>
        </a:p>
      </dsp:txBody>
      <dsp:txXfrm>
        <a:off x="337450" y="3950897"/>
        <a:ext cx="948193" cy="5550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6D0880-9B40-4414-9294-7B09BE77A7DD}">
      <dsp:nvSpPr>
        <dsp:cNvPr id="0" name=""/>
        <dsp:cNvSpPr/>
      </dsp:nvSpPr>
      <dsp:spPr>
        <a:xfrm>
          <a:off x="2794768" y="1162"/>
          <a:ext cx="2640062" cy="1320031"/>
        </a:xfrm>
        <a:prstGeom prst="roundRect">
          <a:avLst>
            <a:gd name="adj" fmla="val 10000"/>
          </a:avLst>
        </a:prstGeom>
        <a:solidFill>
          <a:srgbClr val="00B0F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Thoughts</a:t>
          </a:r>
        </a:p>
      </dsp:txBody>
      <dsp:txXfrm>
        <a:off x="2833430" y="39824"/>
        <a:ext cx="2562738" cy="1242707"/>
      </dsp:txXfrm>
    </dsp:sp>
    <dsp:sp modelId="{C2FACD63-9211-484F-B1D4-060096A4E803}">
      <dsp:nvSpPr>
        <dsp:cNvPr id="0" name=""/>
        <dsp:cNvSpPr/>
      </dsp:nvSpPr>
      <dsp:spPr>
        <a:xfrm rot="3600000">
          <a:off x="4517206" y="2317006"/>
          <a:ext cx="1373914" cy="462010"/>
        </a:xfrm>
        <a:prstGeom prst="lef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4655809" y="2409408"/>
        <a:ext cx="1096708" cy="277206"/>
      </dsp:txXfrm>
    </dsp:sp>
    <dsp:sp modelId="{9751BCEF-A0B7-48A6-9F75-F379D7B8310C}">
      <dsp:nvSpPr>
        <dsp:cNvPr id="0" name=""/>
        <dsp:cNvSpPr/>
      </dsp:nvSpPr>
      <dsp:spPr>
        <a:xfrm>
          <a:off x="4973496" y="3774829"/>
          <a:ext cx="2640062" cy="1320031"/>
        </a:xfrm>
        <a:prstGeom prst="roundRect">
          <a:avLst>
            <a:gd name="adj" fmla="val 10000"/>
          </a:avLst>
        </a:prstGeom>
        <a:solidFill>
          <a:schemeClr val="tx2">
            <a:lumMod val="20000"/>
            <a:lumOff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Feelings and emotions</a:t>
          </a:r>
        </a:p>
      </dsp:txBody>
      <dsp:txXfrm>
        <a:off x="5012158" y="3813491"/>
        <a:ext cx="2562738" cy="1242707"/>
      </dsp:txXfrm>
    </dsp:sp>
    <dsp:sp modelId="{8FA71601-1244-4793-BFC9-B30492677F87}">
      <dsp:nvSpPr>
        <dsp:cNvPr id="0" name=""/>
        <dsp:cNvSpPr/>
      </dsp:nvSpPr>
      <dsp:spPr>
        <a:xfrm rot="10800000">
          <a:off x="3427842" y="4203839"/>
          <a:ext cx="1373914" cy="462010"/>
        </a:xfrm>
        <a:prstGeom prst="lef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rot="10800000">
        <a:off x="3566445" y="4296241"/>
        <a:ext cx="1096708" cy="277206"/>
      </dsp:txXfrm>
    </dsp:sp>
    <dsp:sp modelId="{9C75A1F8-78D0-4B76-9984-CB0BC6C79653}">
      <dsp:nvSpPr>
        <dsp:cNvPr id="0" name=""/>
        <dsp:cNvSpPr/>
      </dsp:nvSpPr>
      <dsp:spPr>
        <a:xfrm>
          <a:off x="616041" y="3774829"/>
          <a:ext cx="2640062" cy="1320031"/>
        </a:xfrm>
        <a:prstGeom prst="roundRect">
          <a:avLst>
            <a:gd name="adj" fmla="val 10000"/>
          </a:avLst>
        </a:prstGeom>
        <a:solidFill>
          <a:schemeClr val="accent1">
            <a:lumMod val="75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Arial" panose="020B0604020202020204" pitchFamily="34" charset="0"/>
              <a:cs typeface="Arial" panose="020B0604020202020204" pitchFamily="34" charset="0"/>
            </a:rPr>
            <a:t>Behaviour</a:t>
          </a:r>
          <a:r>
            <a:rPr lang="en-US" sz="3200" kern="1200" baseline="0" dirty="0">
              <a:latin typeface="Arial" panose="020B0604020202020204" pitchFamily="34" charset="0"/>
              <a:cs typeface="Arial" panose="020B0604020202020204" pitchFamily="34" charset="0"/>
            </a:rPr>
            <a:t> and actions</a:t>
          </a:r>
          <a:endParaRPr lang="en-US" sz="3200" kern="1200" dirty="0">
            <a:latin typeface="Arial" panose="020B0604020202020204" pitchFamily="34" charset="0"/>
            <a:cs typeface="Arial" panose="020B0604020202020204" pitchFamily="34" charset="0"/>
          </a:endParaRPr>
        </a:p>
      </dsp:txBody>
      <dsp:txXfrm>
        <a:off x="654703" y="3813491"/>
        <a:ext cx="2562738" cy="1242707"/>
      </dsp:txXfrm>
    </dsp:sp>
    <dsp:sp modelId="{11E5512F-808D-4685-AB14-5DBE9A2444EB}">
      <dsp:nvSpPr>
        <dsp:cNvPr id="0" name=""/>
        <dsp:cNvSpPr/>
      </dsp:nvSpPr>
      <dsp:spPr>
        <a:xfrm rot="18000000">
          <a:off x="2338479" y="2317006"/>
          <a:ext cx="1373914" cy="462010"/>
        </a:xfrm>
        <a:prstGeom prst="leftRightArrow">
          <a:avLst>
            <a:gd name="adj1" fmla="val 60000"/>
            <a:gd name="adj2" fmla="val 50000"/>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kern="1200" dirty="0"/>
        </a:p>
      </dsp:txBody>
      <dsp:txXfrm>
        <a:off x="2477082" y="2409408"/>
        <a:ext cx="1096708" cy="2772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7BE00D-11AB-48B2-AA2B-226E16B560C7}">
      <dsp:nvSpPr>
        <dsp:cNvPr id="0" name=""/>
        <dsp:cNvSpPr/>
      </dsp:nvSpPr>
      <dsp:spPr>
        <a:xfrm>
          <a:off x="2943448" y="1529"/>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organisational</a:t>
          </a:r>
          <a:r>
            <a:rPr lang="en-GB" sz="2600" kern="1200" dirty="0"/>
            <a:t> </a:t>
          </a:r>
        </a:p>
      </dsp:txBody>
      <dsp:txXfrm>
        <a:off x="2977756" y="35837"/>
        <a:ext cx="2274087" cy="1102735"/>
      </dsp:txXfrm>
    </dsp:sp>
    <dsp:sp modelId="{2ECB8321-1032-45D4-AB07-F7A1E988ED89}">
      <dsp:nvSpPr>
        <dsp:cNvPr id="0" name=""/>
        <dsp:cNvSpPr/>
      </dsp:nvSpPr>
      <dsp:spPr>
        <a:xfrm rot="3600000">
          <a:off x="4471375" y="2057994"/>
          <a:ext cx="1221868"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4594367" y="2139989"/>
        <a:ext cx="975884" cy="245983"/>
      </dsp:txXfrm>
    </dsp:sp>
    <dsp:sp modelId="{83E6275D-88BF-4FBF-AAF0-0480EC280454}">
      <dsp:nvSpPr>
        <dsp:cNvPr id="0" name=""/>
        <dsp:cNvSpPr/>
      </dsp:nvSpPr>
      <dsp:spPr>
        <a:xfrm>
          <a:off x="4878467" y="3353081"/>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personal</a:t>
          </a:r>
        </a:p>
      </dsp:txBody>
      <dsp:txXfrm>
        <a:off x="4912775" y="3387389"/>
        <a:ext cx="2274087" cy="1102735"/>
      </dsp:txXfrm>
    </dsp:sp>
    <dsp:sp modelId="{5FEEC1AD-F273-460C-A87F-B5A0F65A40FD}">
      <dsp:nvSpPr>
        <dsp:cNvPr id="0" name=""/>
        <dsp:cNvSpPr/>
      </dsp:nvSpPr>
      <dsp:spPr>
        <a:xfrm rot="10800000">
          <a:off x="3503865" y="3733770"/>
          <a:ext cx="1221868"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rot="10800000">
        <a:off x="3626857" y="3815765"/>
        <a:ext cx="975884" cy="245983"/>
      </dsp:txXfrm>
    </dsp:sp>
    <dsp:sp modelId="{ECED3E3E-70FB-4788-B3C6-FFAB60004947}">
      <dsp:nvSpPr>
        <dsp:cNvPr id="0" name=""/>
        <dsp:cNvSpPr/>
      </dsp:nvSpPr>
      <dsp:spPr>
        <a:xfrm>
          <a:off x="1008428" y="3353081"/>
          <a:ext cx="2342703" cy="117135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kern="1200" dirty="0">
              <a:latin typeface="Arial" panose="020B0604020202020204" pitchFamily="34" charset="0"/>
              <a:cs typeface="Arial" panose="020B0604020202020204" pitchFamily="34" charset="0"/>
            </a:rPr>
            <a:t>professional</a:t>
          </a:r>
        </a:p>
      </dsp:txBody>
      <dsp:txXfrm>
        <a:off x="1042736" y="3387389"/>
        <a:ext cx="2274087" cy="1102735"/>
      </dsp:txXfrm>
    </dsp:sp>
    <dsp:sp modelId="{B0BE2902-A710-4573-A453-A0F4F27CF5EF}">
      <dsp:nvSpPr>
        <dsp:cNvPr id="0" name=""/>
        <dsp:cNvSpPr/>
      </dsp:nvSpPr>
      <dsp:spPr>
        <a:xfrm rot="18000000">
          <a:off x="2536356" y="2057994"/>
          <a:ext cx="1221868" cy="40997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dirty="0"/>
        </a:p>
      </dsp:txBody>
      <dsp:txXfrm>
        <a:off x="2659348" y="2139989"/>
        <a:ext cx="975884" cy="2459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0336B8-2960-4012-B332-EB0848315DC6}">
      <dsp:nvSpPr>
        <dsp:cNvPr id="0" name=""/>
        <dsp:cNvSpPr/>
      </dsp:nvSpPr>
      <dsp:spPr>
        <a:xfrm>
          <a:off x="2450484" y="64087"/>
          <a:ext cx="3332530" cy="3332530"/>
        </a:xfrm>
        <a:prstGeom prst="ellipse">
          <a:avLst/>
        </a:prstGeom>
        <a:solidFill>
          <a:srgbClr val="ECF1F8">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FOSTER CARERS</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include us</a:t>
          </a:r>
        </a:p>
      </dsp:txBody>
      <dsp:txXfrm>
        <a:off x="2835007" y="512696"/>
        <a:ext cx="2563484" cy="1057437"/>
      </dsp:txXfrm>
    </dsp:sp>
    <dsp:sp modelId="{21868A3D-E7AE-41DE-AA6E-3DEEB4B419B7}">
      <dsp:nvSpPr>
        <dsp:cNvPr id="0" name=""/>
        <dsp:cNvSpPr/>
      </dsp:nvSpPr>
      <dsp:spPr>
        <a:xfrm>
          <a:off x="4176460" y="1584179"/>
          <a:ext cx="3545612" cy="3332530"/>
        </a:xfrm>
        <a:prstGeom prst="ellipse">
          <a:avLst/>
        </a:prstGeom>
        <a:solidFill>
          <a:srgbClr val="ECF1F8"/>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CHILDREN / YOUNG ADULTS</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use our technology</a:t>
          </a:r>
        </a:p>
      </dsp:txBody>
      <dsp:txXfrm>
        <a:off x="6085636" y="1968702"/>
        <a:ext cx="1363697" cy="2563484"/>
      </dsp:txXfrm>
    </dsp:sp>
    <dsp:sp modelId="{BB119105-BF50-439B-8722-E54D810BCE0E}">
      <dsp:nvSpPr>
        <dsp:cNvPr id="0" name=""/>
        <dsp:cNvSpPr/>
      </dsp:nvSpPr>
      <dsp:spPr>
        <a:xfrm>
          <a:off x="2450484" y="3012094"/>
          <a:ext cx="3332530" cy="3332530"/>
        </a:xfrm>
        <a:prstGeom prst="ellipse">
          <a:avLst/>
        </a:prstGeom>
        <a:solidFill>
          <a:srgbClr val="ECF1F8">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PARENTS </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give us practical help</a:t>
          </a:r>
        </a:p>
      </dsp:txBody>
      <dsp:txXfrm>
        <a:off x="2835007" y="4838577"/>
        <a:ext cx="2563484" cy="1057437"/>
      </dsp:txXfrm>
    </dsp:sp>
    <dsp:sp modelId="{8FD4D398-E4E9-4B4B-9EC9-9434146926E1}">
      <dsp:nvSpPr>
        <dsp:cNvPr id="0" name=""/>
        <dsp:cNvSpPr/>
      </dsp:nvSpPr>
      <dsp:spPr>
        <a:xfrm>
          <a:off x="866040" y="1538090"/>
          <a:ext cx="3553410" cy="3332530"/>
        </a:xfrm>
        <a:prstGeom prst="ellipse">
          <a:avLst/>
        </a:prstGeom>
        <a:solidFill>
          <a:srgbClr val="ECF1F8">
            <a:alpha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KINSHIP CARERS</a:t>
          </a:r>
        </a:p>
        <a:p>
          <a:pPr marL="0" lvl="0" indent="0" algn="ct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support us</a:t>
          </a:r>
        </a:p>
      </dsp:txBody>
      <dsp:txXfrm>
        <a:off x="1139379" y="1922613"/>
        <a:ext cx="1366696" cy="25634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216765-87D6-40A0-BAAE-E614F9744FB6}">
      <dsp:nvSpPr>
        <dsp:cNvPr id="0" name=""/>
        <dsp:cNvSpPr/>
      </dsp:nvSpPr>
      <dsp:spPr>
        <a:xfrm>
          <a:off x="5293752" y="3002338"/>
          <a:ext cx="3069519" cy="14391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latin typeface="Arial" panose="020B0604020202020204" pitchFamily="34" charset="0"/>
              <a:cs typeface="Arial" panose="020B0604020202020204" pitchFamily="34" charset="0"/>
            </a:rPr>
            <a:t>PATERNALISTIC</a:t>
          </a:r>
        </a:p>
        <a:p>
          <a:pPr marL="171450" lvl="1" indent="-171450" algn="l" defTabSz="711200">
            <a:lnSpc>
              <a:spcPct val="90000"/>
            </a:lnSpc>
            <a:spcBef>
              <a:spcPct val="0"/>
            </a:spcBef>
            <a:spcAft>
              <a:spcPct val="15000"/>
            </a:spcAft>
            <a:buFontTx/>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r>
            <a:rPr lang="en-US" sz="1600" kern="1200" dirty="0">
              <a:latin typeface="Arial" panose="020B0604020202020204" pitchFamily="34" charset="0"/>
              <a:cs typeface="Arial" panose="020B0604020202020204" pitchFamily="34" charset="0"/>
            </a:rPr>
            <a:t>PERMISSIVE</a:t>
          </a:r>
        </a:p>
      </dsp:txBody>
      <dsp:txXfrm>
        <a:off x="6246222" y="3393741"/>
        <a:ext cx="2085435" cy="1016139"/>
      </dsp:txXfrm>
    </dsp:sp>
    <dsp:sp modelId="{E73121BB-9C6B-4B21-AEF4-2913511DFACF}">
      <dsp:nvSpPr>
        <dsp:cNvPr id="0" name=""/>
        <dsp:cNvSpPr/>
      </dsp:nvSpPr>
      <dsp:spPr>
        <a:xfrm>
          <a:off x="0" y="3024343"/>
          <a:ext cx="2937394" cy="14391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latin typeface="Arial" panose="020B0604020202020204" pitchFamily="34" charset="0"/>
              <a:cs typeface="Arial" panose="020B0604020202020204" pitchFamily="34" charset="0"/>
            </a:rPr>
            <a:t>IRRESPONSIBLE</a:t>
          </a:r>
        </a:p>
        <a:p>
          <a:pPr marL="171450" lvl="1" indent="-171450" algn="l" defTabSz="711200">
            <a:lnSpc>
              <a:spcPct val="90000"/>
            </a:lnSpc>
            <a:spcBef>
              <a:spcPct val="0"/>
            </a:spcBef>
            <a:spcAft>
              <a:spcPct val="15000"/>
            </a:spcAft>
            <a:buFontTx/>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r>
            <a:rPr lang="en-US" sz="1600" kern="1200" dirty="0">
              <a:latin typeface="Arial" panose="020B0604020202020204" pitchFamily="34" charset="0"/>
              <a:cs typeface="Arial" panose="020B0604020202020204" pitchFamily="34" charset="0"/>
            </a:rPr>
            <a:t>NEGLECTFUL</a:t>
          </a:r>
        </a:p>
      </dsp:txBody>
      <dsp:txXfrm>
        <a:off x="31614" y="3415746"/>
        <a:ext cx="1992948" cy="1016139"/>
      </dsp:txXfrm>
    </dsp:sp>
    <dsp:sp modelId="{BB59C346-81D3-493E-BB88-3969ECE0E56C}">
      <dsp:nvSpPr>
        <dsp:cNvPr id="0" name=""/>
        <dsp:cNvSpPr/>
      </dsp:nvSpPr>
      <dsp:spPr>
        <a:xfrm>
          <a:off x="5057319" y="55177"/>
          <a:ext cx="3305952" cy="14391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latin typeface="Arial" panose="020B0604020202020204" pitchFamily="34" charset="0"/>
              <a:cs typeface="Arial" panose="020B0604020202020204" pitchFamily="34" charset="0"/>
            </a:rPr>
            <a:t>RESTORATIVE</a:t>
          </a:r>
        </a:p>
        <a:p>
          <a:pPr marL="171450" lvl="1" indent="-171450" algn="l" defTabSz="711200">
            <a:lnSpc>
              <a:spcPct val="90000"/>
            </a:lnSpc>
            <a:spcBef>
              <a:spcPct val="0"/>
            </a:spcBef>
            <a:spcAft>
              <a:spcPct val="15000"/>
            </a:spcAft>
            <a:buFontTx/>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r>
            <a:rPr lang="en-US" sz="1600" kern="1200" dirty="0">
              <a:latin typeface="Arial" panose="020B0604020202020204" pitchFamily="34" charset="0"/>
              <a:cs typeface="Arial" panose="020B0604020202020204" pitchFamily="34" charset="0"/>
            </a:rPr>
            <a:t>AUTHORITATIVE</a:t>
          </a:r>
        </a:p>
      </dsp:txBody>
      <dsp:txXfrm>
        <a:off x="6080719" y="86791"/>
        <a:ext cx="2250938" cy="1016139"/>
      </dsp:txXfrm>
    </dsp:sp>
    <dsp:sp modelId="{0EE7E966-637C-4D3C-9E35-AA09E0CEC57F}">
      <dsp:nvSpPr>
        <dsp:cNvPr id="0" name=""/>
        <dsp:cNvSpPr/>
      </dsp:nvSpPr>
      <dsp:spPr>
        <a:xfrm>
          <a:off x="0" y="0"/>
          <a:ext cx="3127572" cy="14391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FontTx/>
            <a:buNone/>
          </a:pPr>
          <a:r>
            <a:rPr lang="en-US" sz="1600" kern="1200" dirty="0">
              <a:latin typeface="Arial" panose="020B0604020202020204" pitchFamily="34" charset="0"/>
              <a:cs typeface="Arial" panose="020B0604020202020204" pitchFamily="34" charset="0"/>
            </a:rPr>
            <a:t>PUNITIVE</a:t>
          </a:r>
        </a:p>
        <a:p>
          <a:pPr marL="171450" lvl="1" indent="-171450" algn="l" defTabSz="711200">
            <a:lnSpc>
              <a:spcPct val="90000"/>
            </a:lnSpc>
            <a:spcBef>
              <a:spcPct val="0"/>
            </a:spcBef>
            <a:spcAft>
              <a:spcPct val="15000"/>
            </a:spcAft>
            <a:buFontTx/>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endParaRPr lang="en-US" sz="1600" kern="1200" dirty="0">
            <a:latin typeface="Arial" panose="020B0604020202020204" pitchFamily="34" charset="0"/>
            <a:cs typeface="Arial" panose="020B0604020202020204" pitchFamily="34" charset="0"/>
          </a:endParaRPr>
        </a:p>
        <a:p>
          <a:pPr marL="171450" lvl="1" indent="-171450" algn="l" defTabSz="711200">
            <a:lnSpc>
              <a:spcPct val="90000"/>
            </a:lnSpc>
            <a:spcBef>
              <a:spcPct val="0"/>
            </a:spcBef>
            <a:spcAft>
              <a:spcPct val="15000"/>
            </a:spcAft>
            <a:buFontTx/>
            <a:buNone/>
          </a:pPr>
          <a:r>
            <a:rPr lang="en-US" sz="1600" kern="1200" dirty="0">
              <a:latin typeface="Arial" panose="020B0604020202020204" pitchFamily="34" charset="0"/>
              <a:cs typeface="Arial" panose="020B0604020202020204" pitchFamily="34" charset="0"/>
            </a:rPr>
            <a:t>AUTHORITARIAN</a:t>
          </a:r>
        </a:p>
      </dsp:txBody>
      <dsp:txXfrm>
        <a:off x="31614" y="31614"/>
        <a:ext cx="2126072" cy="1016139"/>
      </dsp:txXfrm>
    </dsp:sp>
    <dsp:sp modelId="{570817F7-E433-4CE0-86BB-29D8767A35AB}">
      <dsp:nvSpPr>
        <dsp:cNvPr id="0" name=""/>
        <dsp:cNvSpPr/>
      </dsp:nvSpPr>
      <dsp:spPr>
        <a:xfrm>
          <a:off x="2189304" y="256349"/>
          <a:ext cx="1947358" cy="1947358"/>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TO</a:t>
          </a:r>
        </a:p>
      </dsp:txBody>
      <dsp:txXfrm>
        <a:off x="2759672" y="826717"/>
        <a:ext cx="1376990" cy="1376990"/>
      </dsp:txXfrm>
    </dsp:sp>
    <dsp:sp modelId="{B645A0DD-E59B-401D-AAF4-C229E42AF2BA}">
      <dsp:nvSpPr>
        <dsp:cNvPr id="0" name=""/>
        <dsp:cNvSpPr/>
      </dsp:nvSpPr>
      <dsp:spPr>
        <a:xfrm rot="5400000">
          <a:off x="4222247" y="247761"/>
          <a:ext cx="1947358" cy="1947358"/>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WITH</a:t>
          </a:r>
        </a:p>
      </dsp:txBody>
      <dsp:txXfrm rot="-5400000">
        <a:off x="4222247" y="818129"/>
        <a:ext cx="1376990" cy="1376990"/>
      </dsp:txXfrm>
    </dsp:sp>
    <dsp:sp modelId="{9D25970A-F4DC-4DE4-8A1D-6A911A7B7B5C}">
      <dsp:nvSpPr>
        <dsp:cNvPr id="0" name=""/>
        <dsp:cNvSpPr/>
      </dsp:nvSpPr>
      <dsp:spPr>
        <a:xfrm rot="10800000">
          <a:off x="4226609" y="2293655"/>
          <a:ext cx="1947358" cy="1947358"/>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FOR</a:t>
          </a:r>
        </a:p>
      </dsp:txBody>
      <dsp:txXfrm rot="10800000">
        <a:off x="4226609" y="2293655"/>
        <a:ext cx="1376990" cy="1376990"/>
      </dsp:txXfrm>
    </dsp:sp>
    <dsp:sp modelId="{605A7EA8-BE4B-4D13-BC50-8AEFABF16800}">
      <dsp:nvSpPr>
        <dsp:cNvPr id="0" name=""/>
        <dsp:cNvSpPr/>
      </dsp:nvSpPr>
      <dsp:spPr>
        <a:xfrm rot="16200000">
          <a:off x="2189304" y="2293655"/>
          <a:ext cx="1947358" cy="1947358"/>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marL="0" lvl="0" indent="0" algn="ctr" defTabSz="1289050">
            <a:lnSpc>
              <a:spcPct val="90000"/>
            </a:lnSpc>
            <a:spcBef>
              <a:spcPct val="0"/>
            </a:spcBef>
            <a:spcAft>
              <a:spcPct val="35000"/>
            </a:spcAft>
            <a:buNone/>
          </a:pPr>
          <a:r>
            <a:rPr lang="en-US" sz="2900" kern="1200" dirty="0">
              <a:latin typeface="Arial" panose="020B0604020202020204" pitchFamily="34" charset="0"/>
              <a:cs typeface="Arial" panose="020B0604020202020204" pitchFamily="34" charset="0"/>
            </a:rPr>
            <a:t>NOT</a:t>
          </a:r>
        </a:p>
      </dsp:txBody>
      <dsp:txXfrm rot="5400000">
        <a:off x="2759672" y="2293655"/>
        <a:ext cx="1376990" cy="1376990"/>
      </dsp:txXfrm>
    </dsp:sp>
    <dsp:sp modelId="{DAFF4443-A861-46C9-9114-516B443819C1}">
      <dsp:nvSpPr>
        <dsp:cNvPr id="0" name=""/>
        <dsp:cNvSpPr/>
      </dsp:nvSpPr>
      <dsp:spPr>
        <a:xfrm>
          <a:off x="3845458" y="1843918"/>
          <a:ext cx="672355" cy="584657"/>
        </a:xfrm>
        <a:prstGeom prst="circular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A76D5EA-CA7E-4B53-8484-DE3983EFD631}">
      <dsp:nvSpPr>
        <dsp:cNvPr id="0" name=""/>
        <dsp:cNvSpPr/>
      </dsp:nvSpPr>
      <dsp:spPr>
        <a:xfrm rot="10800000">
          <a:off x="3845458" y="2068786"/>
          <a:ext cx="672355" cy="584657"/>
        </a:xfrm>
        <a:prstGeom prst="circularArrow">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dirty="0"/>
          </a:p>
        </p:txBody>
      </p:sp>
      <p:sp>
        <p:nvSpPr>
          <p:cNvPr id="79876" name="Rectangle 4"/>
          <p:cNvSpPr>
            <a:spLocks noGrp="1" noChangeArrowheads="1"/>
          </p:cNvSpPr>
          <p:nvPr>
            <p:ph type="ftr" sz="quarter" idx="2"/>
          </p:nvPr>
        </p:nvSpPr>
        <p:spPr bwMode="auto">
          <a:xfrm>
            <a:off x="0" y="8675688"/>
            <a:ext cx="2997200" cy="466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dirty="0"/>
          </a:p>
        </p:txBody>
      </p:sp>
      <p:sp>
        <p:nvSpPr>
          <p:cNvPr id="798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6A438CB9-3F83-4243-84F9-A5CBC3DA0931}" type="slidenum">
              <a:rPr lang="en-US"/>
              <a:pPr>
                <a:defRPr/>
              </a:pPr>
              <a:t>‹#›</a:t>
            </a:fld>
            <a:endParaRPr lang="en-US" dirty="0"/>
          </a:p>
        </p:txBody>
      </p:sp>
    </p:spTree>
    <p:extLst>
      <p:ext uri="{BB962C8B-B14F-4D97-AF65-F5344CB8AC3E}">
        <p14:creationId xmlns:p14="http://schemas.microsoft.com/office/powerpoint/2010/main" val="37230938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GB" dirty="0"/>
          </a:p>
        </p:txBody>
      </p:sp>
      <p:sp>
        <p:nvSpPr>
          <p:cNvPr id="1034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r>
              <a:rPr lang="en-GB" dirty="0"/>
              <a:t>In-Trac Ref:</a:t>
            </a:r>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34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GB" dirty="0"/>
          </a:p>
        </p:txBody>
      </p:sp>
      <p:sp>
        <p:nvSpPr>
          <p:cNvPr id="1034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23A62B4-087B-4F42-BAE0-1734B0417652}" type="slidenum">
              <a:rPr lang="en-GB"/>
              <a:pPr>
                <a:defRPr/>
              </a:pPr>
              <a:t>‹#›</a:t>
            </a:fld>
            <a:endParaRPr lang="en-GB" dirty="0"/>
          </a:p>
        </p:txBody>
      </p:sp>
    </p:spTree>
    <p:extLst>
      <p:ext uri="{BB962C8B-B14F-4D97-AF65-F5344CB8AC3E}">
        <p14:creationId xmlns:p14="http://schemas.microsoft.com/office/powerpoint/2010/main" val="24028694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8">
            <a:extLst>
              <a:ext uri="{FF2B5EF4-FFF2-40B4-BE49-F238E27FC236}">
                <a16:creationId xmlns:a16="http://schemas.microsoft.com/office/drawing/2014/main" id="{C9E0490A-166D-4F7B-A15E-A3ADEFE8A8C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2C866B68-78CF-4E28-BBF2-65BB16B0397A}" type="slidenum">
              <a:rPr lang="en-GB" altLang="en-US" smtClean="0">
                <a:cs typeface="Arial Unicode MS" charset="0"/>
              </a:rPr>
              <a:pPr>
                <a:spcBef>
                  <a:spcPct val="0"/>
                </a:spcBef>
                <a:buClrTx/>
                <a:buSzPct val="45000"/>
                <a:buFontTx/>
                <a:buNone/>
              </a:pPr>
              <a:t>1</a:t>
            </a:fld>
            <a:endParaRPr lang="en-GB" altLang="en-US" dirty="0">
              <a:cs typeface="Arial Unicode MS" charset="0"/>
            </a:endParaRPr>
          </a:p>
        </p:txBody>
      </p:sp>
      <p:sp>
        <p:nvSpPr>
          <p:cNvPr id="16387" name="Text Box 1">
            <a:extLst>
              <a:ext uri="{FF2B5EF4-FFF2-40B4-BE49-F238E27FC236}">
                <a16:creationId xmlns:a16="http://schemas.microsoft.com/office/drawing/2014/main" id="{5C891D74-A6CC-495C-9F37-84AD327A676B}"/>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097993C8-E3DA-4017-802D-067C6597A21D}"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1</a:t>
            </a:fld>
            <a:endParaRPr lang="en-GB" altLang="en-US" dirty="0">
              <a:latin typeface="Arial" panose="020B0604020202020204" pitchFamily="34" charset="0"/>
              <a:cs typeface="Arial" panose="020B0604020202020204" pitchFamily="34" charset="0"/>
            </a:endParaRPr>
          </a:p>
        </p:txBody>
      </p:sp>
      <p:sp>
        <p:nvSpPr>
          <p:cNvPr id="16388" name="Rectangle 2">
            <a:extLst>
              <a:ext uri="{FF2B5EF4-FFF2-40B4-BE49-F238E27FC236}">
                <a16:creationId xmlns:a16="http://schemas.microsoft.com/office/drawing/2014/main" id="{6DCA8EB7-8795-407E-9E79-AC0BC7BE9C5A}"/>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9" name="Rectangle 3">
            <a:extLst>
              <a:ext uri="{FF2B5EF4-FFF2-40B4-BE49-F238E27FC236}">
                <a16:creationId xmlns:a16="http://schemas.microsoft.com/office/drawing/2014/main" id="{17C23BD2-F138-417A-BCE6-1BB8C2653E7D}"/>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 welcome to workshop</a:t>
            </a:r>
          </a:p>
        </p:txBody>
      </p:sp>
    </p:spTree>
    <p:extLst>
      <p:ext uri="{BB962C8B-B14F-4D97-AF65-F5344CB8AC3E}">
        <p14:creationId xmlns:p14="http://schemas.microsoft.com/office/powerpoint/2010/main" val="4272188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4A32D8DA-D73F-4D33-AE58-267BBCCE16A6}"/>
              </a:ext>
            </a:extLst>
          </p:cNvPr>
          <p:cNvSpPr>
            <a:spLocks noGrp="1" noRot="1" noChangeAspect="1" noChangeArrowheads="1" noTextEdit="1"/>
          </p:cNvSpPr>
          <p:nvPr>
            <p:ph type="sldImg"/>
          </p:nvPr>
        </p:nvSpPr>
        <p:spPr>
          <a:ln/>
        </p:spPr>
      </p:sp>
      <p:sp>
        <p:nvSpPr>
          <p:cNvPr id="34819" name="Notes Placeholder 2">
            <a:extLst>
              <a:ext uri="{FF2B5EF4-FFF2-40B4-BE49-F238E27FC236}">
                <a16:creationId xmlns:a16="http://schemas.microsoft.com/office/drawing/2014/main" id="{A3A00BF5-0369-49BC-AD7B-E13965AD1B17}"/>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 Outline content and process of session three</a:t>
            </a:r>
          </a:p>
          <a:p>
            <a:endParaRPr lang="en-GB" altLang="en-US" dirty="0"/>
          </a:p>
        </p:txBody>
      </p:sp>
      <p:sp>
        <p:nvSpPr>
          <p:cNvPr id="34820" name="Slide Number Placeholder 3">
            <a:extLst>
              <a:ext uri="{FF2B5EF4-FFF2-40B4-BE49-F238E27FC236}">
                <a16:creationId xmlns:a16="http://schemas.microsoft.com/office/drawing/2014/main" id="{BCF98BF3-3FC7-4481-9F49-5FCFDD6DE01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19043A-0761-4E85-A77C-F305AA533EF4}" type="slidenum">
              <a:rPr lang="en-GB" altLang="en-US" sz="1200" smtClean="0">
                <a:solidFill>
                  <a:srgbClr val="000000"/>
                </a:solidFill>
                <a:latin typeface="Times New Roman" panose="02020603050405020304" pitchFamily="18" charset="0"/>
                <a:cs typeface="Arial Unicode MS" charset="0"/>
              </a:rPr>
              <a:pPr/>
              <a:t>10</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2280069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2ED9D376-A5F8-4732-88E4-7873249A8CA7}"/>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DA2C445D-ABC7-4D78-BEED-180C2E64B4C9}"/>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slide as a backdrop to individual reflection </a:t>
            </a:r>
          </a:p>
          <a:p>
            <a:endParaRPr lang="en-GB" altLang="en-US" dirty="0"/>
          </a:p>
        </p:txBody>
      </p:sp>
      <p:sp>
        <p:nvSpPr>
          <p:cNvPr id="36868" name="Slide Number Placeholder 3">
            <a:extLst>
              <a:ext uri="{FF2B5EF4-FFF2-40B4-BE49-F238E27FC236}">
                <a16:creationId xmlns:a16="http://schemas.microsoft.com/office/drawing/2014/main" id="{D5136F9D-7873-498C-A888-128E662D0D91}"/>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745ED52-74D7-4D27-B1B6-D8B4180AF2ED}" type="slidenum">
              <a:rPr lang="en-GB" altLang="en-US" sz="1200" smtClean="0">
                <a:solidFill>
                  <a:srgbClr val="000000"/>
                </a:solidFill>
                <a:latin typeface="Times New Roman" panose="02020603050405020304" pitchFamily="18" charset="0"/>
                <a:cs typeface="Arial Unicode MS" charset="0"/>
              </a:rPr>
              <a:pPr/>
              <a:t>11</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615674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1818E407-EA81-48B1-A808-D4F7C95B4465}"/>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6E6EA354-3F28-41EA-B7FB-6434FBAA167E}"/>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slide as backdrop to discussion in pairs </a:t>
            </a:r>
          </a:p>
          <a:p>
            <a:endParaRPr lang="en-GB" altLang="en-US" dirty="0"/>
          </a:p>
          <a:p>
            <a:r>
              <a:rPr lang="en-GB" altLang="en-US" dirty="0"/>
              <a:t> </a:t>
            </a:r>
          </a:p>
          <a:p>
            <a:endParaRPr lang="en-GB" altLang="en-US" dirty="0"/>
          </a:p>
        </p:txBody>
      </p:sp>
      <p:sp>
        <p:nvSpPr>
          <p:cNvPr id="38916" name="Slide Number Placeholder 3">
            <a:extLst>
              <a:ext uri="{FF2B5EF4-FFF2-40B4-BE49-F238E27FC236}">
                <a16:creationId xmlns:a16="http://schemas.microsoft.com/office/drawing/2014/main" id="{BD50F4C5-1DB1-4E55-8846-A842CFA9EE2A}"/>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D3FB1835-8F85-4C69-B74B-2752CABC9BC6}" type="slidenum">
              <a:rPr lang="en-GB" altLang="en-US" sz="1200" smtClean="0">
                <a:solidFill>
                  <a:srgbClr val="000000"/>
                </a:solidFill>
                <a:latin typeface="Times New Roman" panose="02020603050405020304" pitchFamily="18" charset="0"/>
                <a:cs typeface="Arial Unicode MS" charset="0"/>
              </a:rPr>
              <a:pPr/>
              <a:t>12</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535395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Use this slide as backdrop to discussion in pairs </a:t>
            </a:r>
          </a:p>
          <a:p>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13</a:t>
            </a:fld>
            <a:endParaRPr lang="en-GB" dirty="0"/>
          </a:p>
        </p:txBody>
      </p:sp>
    </p:spTree>
    <p:extLst>
      <p:ext uri="{BB962C8B-B14F-4D97-AF65-F5344CB8AC3E}">
        <p14:creationId xmlns:p14="http://schemas.microsoft.com/office/powerpoint/2010/main" val="35401201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9B0C361-7A91-42F0-8043-AFD3CCD4A3A9}"/>
              </a:ext>
            </a:extLst>
          </p:cNvPr>
          <p:cNvSpPr>
            <a:spLocks noGrp="1" noRot="1" noChangeAspect="1" noChangeArrowheads="1" noTextEdit="1"/>
          </p:cNvSpPr>
          <p:nvPr>
            <p:ph type="sldImg"/>
          </p:nvPr>
        </p:nvSpPr>
        <p:spPr>
          <a:ln/>
        </p:spPr>
      </p:sp>
      <p:sp>
        <p:nvSpPr>
          <p:cNvPr id="40963" name="Notes Placeholder 2">
            <a:extLst>
              <a:ext uri="{FF2B5EF4-FFF2-40B4-BE49-F238E27FC236}">
                <a16:creationId xmlns:a16="http://schemas.microsoft.com/office/drawing/2014/main" id="{4A01C837-17A2-4E9A-8E5F-0E2D6E5F800D}"/>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Support large group discussion:  </a:t>
            </a:r>
          </a:p>
          <a:p>
            <a:endParaRPr lang="en-GB" altLang="en-US" dirty="0"/>
          </a:p>
        </p:txBody>
      </p:sp>
      <p:sp>
        <p:nvSpPr>
          <p:cNvPr id="40964" name="Slide Number Placeholder 3">
            <a:extLst>
              <a:ext uri="{FF2B5EF4-FFF2-40B4-BE49-F238E27FC236}">
                <a16:creationId xmlns:a16="http://schemas.microsoft.com/office/drawing/2014/main" id="{ABE7BBCF-01E1-416D-8D8A-8F807BC7179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1C4012E9-9488-45C6-BDF7-16F082F41E58}" type="slidenum">
              <a:rPr lang="en-GB" altLang="en-US" sz="1200" smtClean="0">
                <a:solidFill>
                  <a:srgbClr val="000000"/>
                </a:solidFill>
                <a:latin typeface="Times New Roman" panose="02020603050405020304" pitchFamily="18" charset="0"/>
                <a:cs typeface="Arial Unicode MS" charset="0"/>
              </a:rPr>
              <a:pPr/>
              <a:t>14</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677842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90DE76D1-499A-4D06-BFD4-B7933E9593FE}"/>
              </a:ext>
            </a:extLst>
          </p:cNvPr>
          <p:cNvSpPr>
            <a:spLocks noGrp="1" noRot="1" noChangeAspect="1" noChangeArrowheads="1" noTextEdit="1"/>
          </p:cNvSpPr>
          <p:nvPr>
            <p:ph type="sldImg"/>
          </p:nvPr>
        </p:nvSpPr>
        <p:spPr>
          <a:ln/>
        </p:spPr>
      </p:sp>
      <p:sp>
        <p:nvSpPr>
          <p:cNvPr id="43011" name="Notes Placeholder 2">
            <a:extLst>
              <a:ext uri="{FF2B5EF4-FFF2-40B4-BE49-F238E27FC236}">
                <a16:creationId xmlns:a16="http://schemas.microsoft.com/office/drawing/2014/main" id="{2BF7130C-68BB-4143-A283-86E2A7452F16}"/>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Very brief presentation as a reminder that this process is physiological, not just psychological</a:t>
            </a:r>
          </a:p>
        </p:txBody>
      </p:sp>
      <p:sp>
        <p:nvSpPr>
          <p:cNvPr id="43012" name="Slide Number Placeholder 3">
            <a:extLst>
              <a:ext uri="{FF2B5EF4-FFF2-40B4-BE49-F238E27FC236}">
                <a16:creationId xmlns:a16="http://schemas.microsoft.com/office/drawing/2014/main" id="{788504C0-DF1B-4193-B01C-957BB99F362B}"/>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4567C079-10BB-4113-BE9D-93502C8CB915}" type="slidenum">
              <a:rPr lang="en-GB" altLang="en-US" sz="1200" smtClean="0">
                <a:solidFill>
                  <a:srgbClr val="000000"/>
                </a:solidFill>
                <a:latin typeface="Times New Roman" panose="02020603050405020304" pitchFamily="18" charset="0"/>
                <a:cs typeface="Arial Unicode MS" charset="0"/>
              </a:rPr>
              <a:pPr/>
              <a:t>15</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356337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FCE7542-640D-4869-8906-723C35A4A77B}"/>
              </a:ext>
            </a:extLst>
          </p:cNvPr>
          <p:cNvSpPr>
            <a:spLocks noGrp="1" noRot="1" noChangeAspect="1" noChangeArrowheads="1" noTextEdit="1"/>
          </p:cNvSpPr>
          <p:nvPr>
            <p:ph type="sldImg"/>
          </p:nvPr>
        </p:nvSpPr>
        <p:spPr>
          <a:ln/>
        </p:spPr>
      </p:sp>
      <p:sp>
        <p:nvSpPr>
          <p:cNvPr id="45059" name="Notes Placeholder 2">
            <a:extLst>
              <a:ext uri="{FF2B5EF4-FFF2-40B4-BE49-F238E27FC236}">
                <a16:creationId xmlns:a16="http://schemas.microsoft.com/office/drawing/2014/main" id="{88498848-22B0-4EE4-B9A5-76FD57B5CE8E}"/>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 Outline content and process of session two</a:t>
            </a:r>
          </a:p>
        </p:txBody>
      </p:sp>
      <p:sp>
        <p:nvSpPr>
          <p:cNvPr id="45060" name="Slide Number Placeholder 3">
            <a:extLst>
              <a:ext uri="{FF2B5EF4-FFF2-40B4-BE49-F238E27FC236}">
                <a16:creationId xmlns:a16="http://schemas.microsoft.com/office/drawing/2014/main" id="{348A9B5D-4F9C-4C7A-8115-A113140B070D}"/>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676B069C-0523-4400-AD93-11ECEF966888}" type="slidenum">
              <a:rPr lang="en-GB" altLang="en-US" sz="1200" smtClean="0">
                <a:solidFill>
                  <a:srgbClr val="000000"/>
                </a:solidFill>
                <a:latin typeface="Times New Roman" panose="02020603050405020304" pitchFamily="18" charset="0"/>
                <a:cs typeface="Arial Unicode MS" charset="0"/>
              </a:rPr>
              <a:pPr/>
              <a:t>16</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8466647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B5CD657-1979-4C79-8CE9-959C5063B53B}"/>
              </a:ext>
            </a:extLst>
          </p:cNvPr>
          <p:cNvSpPr>
            <a:spLocks noGrp="1" noRot="1" noChangeAspect="1" noTextEdit="1"/>
          </p:cNvSpPr>
          <p:nvPr>
            <p:ph type="sldImg"/>
          </p:nvPr>
        </p:nvSpPr>
        <p:spPr>
          <a:ln/>
        </p:spPr>
      </p:sp>
      <p:sp>
        <p:nvSpPr>
          <p:cNvPr id="19459" name="Notes Placeholder 2">
            <a:extLst>
              <a:ext uri="{FF2B5EF4-FFF2-40B4-BE49-F238E27FC236}">
                <a16:creationId xmlns:a16="http://schemas.microsoft.com/office/drawing/2014/main" id="{C26712C1-13B5-4E18-A599-600F8588668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a:t>
            </a:r>
          </a:p>
        </p:txBody>
      </p:sp>
      <p:sp>
        <p:nvSpPr>
          <p:cNvPr id="19460" name="Header Placeholder 3">
            <a:extLst>
              <a:ext uri="{FF2B5EF4-FFF2-40B4-BE49-F238E27FC236}">
                <a16:creationId xmlns:a16="http://schemas.microsoft.com/office/drawing/2014/main" id="{339B3CDE-9406-4380-AD87-47A57069AB72}"/>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000" dirty="0">
                <a:latin typeface="Verdana" panose="020B0604030504040204" pitchFamily="34" charset="0"/>
              </a:rPr>
              <a:t>research </a:t>
            </a:r>
            <a:r>
              <a:rPr lang="en-GB" altLang="en-US" sz="1000" dirty="0">
                <a:solidFill>
                  <a:srgbClr val="FF0000"/>
                </a:solidFill>
                <a:latin typeface="Verdana" panose="020B0604030504040204" pitchFamily="34" charset="0"/>
              </a:rPr>
              <a:t>in</a:t>
            </a:r>
            <a:r>
              <a:rPr lang="en-GB" altLang="en-US" sz="1000" dirty="0">
                <a:latin typeface="Verdana" panose="020B0604030504040204" pitchFamily="34" charset="0"/>
              </a:rPr>
              <a:t> practice</a:t>
            </a:r>
          </a:p>
        </p:txBody>
      </p:sp>
      <p:sp>
        <p:nvSpPr>
          <p:cNvPr id="19461" name="Footer Placeholder 4">
            <a:extLst>
              <a:ext uri="{FF2B5EF4-FFF2-40B4-BE49-F238E27FC236}">
                <a16:creationId xmlns:a16="http://schemas.microsoft.com/office/drawing/2014/main" id="{F1DEFCFB-FEF3-4A75-A67F-207DEB8B4669}"/>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r>
              <a:rPr lang="en-GB" altLang="en-US" sz="1000" dirty="0">
                <a:latin typeface="Verdana" panose="020B0604030504040204" pitchFamily="34" charset="0"/>
              </a:rPr>
              <a:t>www.rip.org.uk</a:t>
            </a:r>
          </a:p>
        </p:txBody>
      </p:sp>
      <p:sp>
        <p:nvSpPr>
          <p:cNvPr id="19462" name="Date Placeholder 5">
            <a:extLst>
              <a:ext uri="{FF2B5EF4-FFF2-40B4-BE49-F238E27FC236}">
                <a16:creationId xmlns:a16="http://schemas.microsoft.com/office/drawing/2014/main" id="{ABD1F8E6-CB2C-4A9C-B0B8-3DABE929C67C}"/>
              </a:ext>
            </a:extLst>
          </p:cNvPr>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anose="02020603050405020304" pitchFamily="18" charset="0"/>
                <a:ea typeface="MS PGothic" panose="020B0600070205080204" pitchFamily="34" charset="-128"/>
              </a:defRPr>
            </a:lvl1pPr>
            <a:lvl2pPr marL="742950" indent="-285750">
              <a:defRPr sz="2800">
                <a:solidFill>
                  <a:schemeClr val="tx1"/>
                </a:solidFill>
                <a:latin typeface="Times New Roman" panose="02020603050405020304" pitchFamily="18" charset="0"/>
                <a:ea typeface="MS PGothic" panose="020B0600070205080204" pitchFamily="34" charset="-128"/>
              </a:defRPr>
            </a:lvl2pPr>
            <a:lvl3pPr marL="1143000" indent="-228600">
              <a:defRPr sz="2800">
                <a:solidFill>
                  <a:schemeClr val="tx1"/>
                </a:solidFill>
                <a:latin typeface="Times New Roman" panose="02020603050405020304" pitchFamily="18" charset="0"/>
                <a:ea typeface="MS PGothic" panose="020B0600070205080204" pitchFamily="34" charset="-128"/>
              </a:defRPr>
            </a:lvl3pPr>
            <a:lvl4pPr marL="1600200" indent="-228600">
              <a:defRPr sz="2800">
                <a:solidFill>
                  <a:schemeClr val="tx1"/>
                </a:solidFill>
                <a:latin typeface="Times New Roman" panose="02020603050405020304" pitchFamily="18" charset="0"/>
                <a:ea typeface="MS PGothic" panose="020B0600070205080204" pitchFamily="34" charset="-128"/>
              </a:defRPr>
            </a:lvl4pPr>
            <a:lvl5pPr marL="2057400" indent="-228600">
              <a:defRPr sz="28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ea typeface="MS PGothic" panose="020B0600070205080204" pitchFamily="34" charset="-128"/>
              </a:defRPr>
            </a:lvl9pPr>
          </a:lstStyle>
          <a:p>
            <a:fld id="{81F1711F-F13A-4CC8-98F4-D0E57790A670}" type="datetime1">
              <a:rPr lang="en-GB" altLang="en-US" sz="1000" smtClean="0">
                <a:latin typeface="Verdana" panose="020B0604030504040204" pitchFamily="34" charset="0"/>
              </a:rPr>
              <a:pPr/>
              <a:t>28/11/2017</a:t>
            </a:fld>
            <a:endParaRPr lang="en-GB" altLang="en-US" sz="1000" dirty="0">
              <a:latin typeface="Verdana" panose="020B0604030504040204" pitchFamily="34" charset="0"/>
            </a:endParaRPr>
          </a:p>
        </p:txBody>
      </p:sp>
    </p:spTree>
    <p:extLst>
      <p:ext uri="{BB962C8B-B14F-4D97-AF65-F5344CB8AC3E}">
        <p14:creationId xmlns:p14="http://schemas.microsoft.com/office/powerpoint/2010/main" val="1026100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18</a:t>
            </a:fld>
            <a:endParaRPr lang="en-GB" dirty="0"/>
          </a:p>
        </p:txBody>
      </p:sp>
    </p:spTree>
    <p:extLst>
      <p:ext uri="{BB962C8B-B14F-4D97-AF65-F5344CB8AC3E}">
        <p14:creationId xmlns:p14="http://schemas.microsoft.com/office/powerpoint/2010/main" val="141858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24D921F9-0FCC-4BA3-9C75-39C29FF129F8}"/>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9B641680-F639-43EA-BCB9-3FA58F413C7B}"/>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slide as backdrop to  small group exercise and subsequent large group work and discussion</a:t>
            </a:r>
          </a:p>
        </p:txBody>
      </p:sp>
      <p:sp>
        <p:nvSpPr>
          <p:cNvPr id="47108" name="Slide Number Placeholder 3">
            <a:extLst>
              <a:ext uri="{FF2B5EF4-FFF2-40B4-BE49-F238E27FC236}">
                <a16:creationId xmlns:a16="http://schemas.microsoft.com/office/drawing/2014/main" id="{82619383-4DF9-4DA3-8368-EE07FA695849}"/>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8A374A8B-0511-4459-A835-B049E7E1B528}" type="slidenum">
              <a:rPr lang="en-GB" altLang="en-US" sz="1200" smtClean="0">
                <a:solidFill>
                  <a:srgbClr val="000000"/>
                </a:solidFill>
                <a:latin typeface="Times New Roman" panose="02020603050405020304" pitchFamily="18" charset="0"/>
                <a:cs typeface="Arial Unicode MS" charset="0"/>
              </a:rPr>
              <a:pPr/>
              <a:t>19</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591021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8">
            <a:extLst>
              <a:ext uri="{FF2B5EF4-FFF2-40B4-BE49-F238E27FC236}">
                <a16:creationId xmlns:a16="http://schemas.microsoft.com/office/drawing/2014/main" id="{7FEF8F2C-05CF-4F63-938F-DE01CB0E054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E61B30EE-7093-408C-8C18-C064D69DFA52}" type="slidenum">
              <a:rPr lang="en-GB" altLang="en-US" smtClean="0">
                <a:cs typeface="Arial Unicode MS" charset="0"/>
              </a:rPr>
              <a:pPr>
                <a:spcBef>
                  <a:spcPct val="0"/>
                </a:spcBef>
                <a:buClrTx/>
                <a:buSzPct val="45000"/>
                <a:buFontTx/>
                <a:buNone/>
              </a:pPr>
              <a:t>2</a:t>
            </a:fld>
            <a:endParaRPr lang="en-GB" altLang="en-US" dirty="0">
              <a:cs typeface="Arial Unicode MS" charset="0"/>
            </a:endParaRPr>
          </a:p>
        </p:txBody>
      </p:sp>
      <p:sp>
        <p:nvSpPr>
          <p:cNvPr id="18435" name="Text Box 1">
            <a:extLst>
              <a:ext uri="{FF2B5EF4-FFF2-40B4-BE49-F238E27FC236}">
                <a16:creationId xmlns:a16="http://schemas.microsoft.com/office/drawing/2014/main" id="{C41A22FC-234F-4809-8628-50FA7FB3B875}"/>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8E9A1F5-D177-4E56-8535-A4C9D2038E14}"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2</a:t>
            </a:fld>
            <a:endParaRPr lang="en-GB" altLang="en-US" dirty="0">
              <a:latin typeface="Arial" panose="020B0604020202020204" pitchFamily="34" charset="0"/>
              <a:cs typeface="Arial" panose="020B0604020202020204" pitchFamily="34" charset="0"/>
            </a:endParaRPr>
          </a:p>
        </p:txBody>
      </p:sp>
      <p:sp>
        <p:nvSpPr>
          <p:cNvPr id="18436" name="Rectangle 2">
            <a:extLst>
              <a:ext uri="{FF2B5EF4-FFF2-40B4-BE49-F238E27FC236}">
                <a16:creationId xmlns:a16="http://schemas.microsoft.com/office/drawing/2014/main" id="{7ECD3FA7-6AD6-49A3-A709-B8D2C6833935}"/>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3">
            <a:extLst>
              <a:ext uri="{FF2B5EF4-FFF2-40B4-BE49-F238E27FC236}">
                <a16:creationId xmlns:a16="http://schemas.microsoft.com/office/drawing/2014/main" id="{8E1B63C3-A443-42D2-BF57-3A1F05B196D6}"/>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a:t>
            </a:r>
          </a:p>
        </p:txBody>
      </p:sp>
    </p:spTree>
    <p:extLst>
      <p:ext uri="{BB962C8B-B14F-4D97-AF65-F5344CB8AC3E}">
        <p14:creationId xmlns:p14="http://schemas.microsoft.com/office/powerpoint/2010/main" val="326548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8">
            <a:extLst>
              <a:ext uri="{FF2B5EF4-FFF2-40B4-BE49-F238E27FC236}">
                <a16:creationId xmlns:a16="http://schemas.microsoft.com/office/drawing/2014/main" id="{ADAFDD93-4986-426D-B897-0DA69DF1BA5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FD8E7F86-3FF4-4994-A5F2-BD33F970EDA7}" type="slidenum">
              <a:rPr lang="en-GB" altLang="en-US" smtClean="0">
                <a:cs typeface="Arial Unicode MS" charset="0"/>
              </a:rPr>
              <a:pPr>
                <a:spcBef>
                  <a:spcPct val="0"/>
                </a:spcBef>
                <a:buClrTx/>
                <a:buSzPct val="45000"/>
                <a:buFontTx/>
                <a:buNone/>
              </a:pPr>
              <a:t>20</a:t>
            </a:fld>
            <a:endParaRPr lang="en-GB" altLang="en-US" dirty="0">
              <a:cs typeface="Arial Unicode MS" charset="0"/>
            </a:endParaRPr>
          </a:p>
        </p:txBody>
      </p:sp>
      <p:sp>
        <p:nvSpPr>
          <p:cNvPr id="49155" name="Text Box 1">
            <a:extLst>
              <a:ext uri="{FF2B5EF4-FFF2-40B4-BE49-F238E27FC236}">
                <a16:creationId xmlns:a16="http://schemas.microsoft.com/office/drawing/2014/main" id="{5471FD73-B385-4CAC-9C04-BA2E352071E8}"/>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E5D4E09-5775-4167-84AD-EA8DD977B4AB}"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20</a:t>
            </a:fld>
            <a:endParaRPr lang="en-GB" altLang="en-US" dirty="0">
              <a:latin typeface="Arial" panose="020B0604020202020204" pitchFamily="34" charset="0"/>
              <a:cs typeface="Arial" panose="020B0604020202020204" pitchFamily="34" charset="0"/>
            </a:endParaRPr>
          </a:p>
        </p:txBody>
      </p:sp>
      <p:sp>
        <p:nvSpPr>
          <p:cNvPr id="49156" name="Rectangle 2">
            <a:extLst>
              <a:ext uri="{FF2B5EF4-FFF2-40B4-BE49-F238E27FC236}">
                <a16:creationId xmlns:a16="http://schemas.microsoft.com/office/drawing/2014/main" id="{F290C475-027B-48A7-83D7-6F6383098AC7}"/>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7" name="Rectangle 3">
            <a:extLst>
              <a:ext uri="{FF2B5EF4-FFF2-40B4-BE49-F238E27FC236}">
                <a16:creationId xmlns:a16="http://schemas.microsoft.com/office/drawing/2014/main" id="{5A614CDA-4689-4373-A43D-C9465D9A7C2C}"/>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 – use this as a summary</a:t>
            </a:r>
          </a:p>
        </p:txBody>
      </p:sp>
    </p:spTree>
    <p:extLst>
      <p:ext uri="{BB962C8B-B14F-4D97-AF65-F5344CB8AC3E}">
        <p14:creationId xmlns:p14="http://schemas.microsoft.com/office/powerpoint/2010/main" val="2611929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BD01948-014A-4E00-99B7-AF4BA203720E}"/>
              </a:ext>
            </a:extLst>
          </p:cNvPr>
          <p:cNvSpPr>
            <a:spLocks noGrp="1" noRot="1" noChangeAspect="1" noChangeArrowheads="1" noTextEdit="1"/>
          </p:cNvSpPr>
          <p:nvPr>
            <p:ph type="sldImg"/>
          </p:nvPr>
        </p:nvSpPr>
        <p:spPr>
          <a:ln/>
        </p:spPr>
      </p:sp>
      <p:sp>
        <p:nvSpPr>
          <p:cNvPr id="51203" name="Notes Placeholder 2">
            <a:extLst>
              <a:ext uri="{FF2B5EF4-FFF2-40B4-BE49-F238E27FC236}">
                <a16:creationId xmlns:a16="http://schemas.microsoft.com/office/drawing/2014/main" id="{0433DB15-C88D-46B9-9802-309B0ABB9E63}"/>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as back drop to small group exercise</a:t>
            </a:r>
          </a:p>
        </p:txBody>
      </p:sp>
      <p:sp>
        <p:nvSpPr>
          <p:cNvPr id="51204" name="Slide Number Placeholder 3">
            <a:extLst>
              <a:ext uri="{FF2B5EF4-FFF2-40B4-BE49-F238E27FC236}">
                <a16:creationId xmlns:a16="http://schemas.microsoft.com/office/drawing/2014/main" id="{181424A0-9FF5-42AA-95DB-A8C024CEAFD7}"/>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42CD6E63-34F2-4E79-B820-7EC3ADAD845B}" type="slidenum">
              <a:rPr lang="en-GB" altLang="en-US" sz="1200" smtClean="0">
                <a:solidFill>
                  <a:srgbClr val="000000"/>
                </a:solidFill>
                <a:latin typeface="Times New Roman" panose="02020603050405020304" pitchFamily="18" charset="0"/>
                <a:cs typeface="Arial Unicode MS" charset="0"/>
              </a:rPr>
              <a:pPr/>
              <a:t>21</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2706782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86234817-4181-4683-963D-AB9C30378B91}"/>
              </a:ext>
            </a:extLst>
          </p:cNvPr>
          <p:cNvSpPr>
            <a:spLocks noGrp="1" noRot="1" noChangeAspect="1" noChangeArrowheads="1" noTextEdit="1"/>
          </p:cNvSpPr>
          <p:nvPr>
            <p:ph type="sldImg"/>
          </p:nvPr>
        </p:nvSpPr>
        <p:spPr>
          <a:ln/>
        </p:spPr>
      </p:sp>
      <p:sp>
        <p:nvSpPr>
          <p:cNvPr id="53251" name="Notes Placeholder 2">
            <a:extLst>
              <a:ext uri="{FF2B5EF4-FFF2-40B4-BE49-F238E27FC236}">
                <a16:creationId xmlns:a16="http://schemas.microsoft.com/office/drawing/2014/main" id="{620BA189-D28F-4626-9B18-1F372E0BE490}"/>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as backdrop to small group exercise</a:t>
            </a:r>
          </a:p>
          <a:p>
            <a:endParaRPr lang="en-GB" altLang="en-US" dirty="0"/>
          </a:p>
        </p:txBody>
      </p:sp>
      <p:sp>
        <p:nvSpPr>
          <p:cNvPr id="53252" name="Slide Number Placeholder 3">
            <a:extLst>
              <a:ext uri="{FF2B5EF4-FFF2-40B4-BE49-F238E27FC236}">
                <a16:creationId xmlns:a16="http://schemas.microsoft.com/office/drawing/2014/main" id="{4D3F499E-6D75-4550-9E74-EB74AC5E01E7}"/>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9BC051FD-33EE-4C42-BE5A-DFBD991B6E71}" type="slidenum">
              <a:rPr lang="en-GB" altLang="en-US" sz="1200" smtClean="0">
                <a:solidFill>
                  <a:srgbClr val="000000"/>
                </a:solidFill>
                <a:latin typeface="Times New Roman" panose="02020603050405020304" pitchFamily="18" charset="0"/>
                <a:cs typeface="Arial Unicode MS" charset="0"/>
              </a:rPr>
              <a:pPr/>
              <a:t>22</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816384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C9752627-4335-475F-B2D2-D8701F03243B}"/>
              </a:ext>
            </a:extLst>
          </p:cNvPr>
          <p:cNvSpPr>
            <a:spLocks noGrp="1" noRot="1" noChangeAspect="1" noChangeArrowheads="1" noTextEdit="1"/>
          </p:cNvSpPr>
          <p:nvPr>
            <p:ph type="sldImg"/>
          </p:nvPr>
        </p:nvSpPr>
        <p:spPr>
          <a:ln/>
        </p:spPr>
      </p:sp>
      <p:sp>
        <p:nvSpPr>
          <p:cNvPr id="55299" name="Notes Placeholder 2">
            <a:extLst>
              <a:ext uri="{FF2B5EF4-FFF2-40B4-BE49-F238E27FC236}">
                <a16:creationId xmlns:a16="http://schemas.microsoft.com/office/drawing/2014/main" id="{9B264BFE-81D9-41AF-81EB-2FE42B65452D}"/>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as backdrop to small group exercise</a:t>
            </a:r>
          </a:p>
          <a:p>
            <a:endParaRPr lang="en-GB" altLang="en-US" dirty="0"/>
          </a:p>
        </p:txBody>
      </p:sp>
      <p:sp>
        <p:nvSpPr>
          <p:cNvPr id="55300" name="Slide Number Placeholder 3">
            <a:extLst>
              <a:ext uri="{FF2B5EF4-FFF2-40B4-BE49-F238E27FC236}">
                <a16:creationId xmlns:a16="http://schemas.microsoft.com/office/drawing/2014/main" id="{F47291C0-2D2C-4F9C-9C22-5F4487E064E4}"/>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390DD1A8-EC72-411B-9E8A-00EFC0D5906F}" type="slidenum">
              <a:rPr lang="en-GB" altLang="en-US" sz="1200" smtClean="0">
                <a:solidFill>
                  <a:srgbClr val="000000"/>
                </a:solidFill>
                <a:latin typeface="Times New Roman" panose="02020603050405020304" pitchFamily="18" charset="0"/>
                <a:cs typeface="Arial Unicode MS" charset="0"/>
              </a:rPr>
              <a:pPr/>
              <a:t>23</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695673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677B8F66-059B-4632-BC3C-E877972ED027}"/>
              </a:ext>
            </a:extLst>
          </p:cNvPr>
          <p:cNvSpPr>
            <a:spLocks noGrp="1" noRot="1" noChangeAspect="1" noChangeArrowheads="1" noTextEdit="1"/>
          </p:cNvSpPr>
          <p:nvPr>
            <p:ph type="sldImg"/>
          </p:nvPr>
        </p:nvSpPr>
        <p:spPr>
          <a:ln/>
        </p:spPr>
      </p:sp>
      <p:sp>
        <p:nvSpPr>
          <p:cNvPr id="57347" name="Notes Placeholder 2">
            <a:extLst>
              <a:ext uri="{FF2B5EF4-FFF2-40B4-BE49-F238E27FC236}">
                <a16:creationId xmlns:a16="http://schemas.microsoft.com/office/drawing/2014/main" id="{8B28C74C-4FEA-493E-B270-E54608EE9793}"/>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Supports large group discussion</a:t>
            </a:r>
          </a:p>
        </p:txBody>
      </p:sp>
      <p:sp>
        <p:nvSpPr>
          <p:cNvPr id="57348" name="Slide Number Placeholder 3">
            <a:extLst>
              <a:ext uri="{FF2B5EF4-FFF2-40B4-BE49-F238E27FC236}">
                <a16:creationId xmlns:a16="http://schemas.microsoft.com/office/drawing/2014/main" id="{BBF9521A-382B-4A91-90D0-4B0046E4D4CF}"/>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D66C3A24-8B29-487B-96E9-A6F360D87377}" type="slidenum">
              <a:rPr lang="en-GB" altLang="en-US" sz="1200" smtClean="0">
                <a:solidFill>
                  <a:srgbClr val="000000"/>
                </a:solidFill>
                <a:latin typeface="Times New Roman" panose="02020603050405020304" pitchFamily="18" charset="0"/>
                <a:cs typeface="Arial Unicode MS" charset="0"/>
              </a:rPr>
              <a:pPr/>
              <a:t>24</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3313110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67E23FF-C5B2-41B5-8E6C-8016A265C610}"/>
              </a:ext>
            </a:extLst>
          </p:cNvPr>
          <p:cNvSpPr>
            <a:spLocks noGrp="1" noRot="1" noChangeAspect="1" noChangeArrowheads="1" noTextEdit="1"/>
          </p:cNvSpPr>
          <p:nvPr>
            <p:ph type="sldImg"/>
          </p:nvPr>
        </p:nvSpPr>
        <p:spPr>
          <a:ln/>
        </p:spPr>
      </p:sp>
      <p:sp>
        <p:nvSpPr>
          <p:cNvPr id="59395" name="Notes Placeholder 2">
            <a:extLst>
              <a:ext uri="{FF2B5EF4-FFF2-40B4-BE49-F238E27FC236}">
                <a16:creationId xmlns:a16="http://schemas.microsoft.com/office/drawing/2014/main" id="{4036B110-BE5E-4CA7-9457-F6178DC0933E}"/>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slide as backdrop to small group discussion</a:t>
            </a:r>
          </a:p>
          <a:p>
            <a:r>
              <a:rPr lang="en-GB" altLang="en-US" dirty="0"/>
              <a:t> </a:t>
            </a:r>
          </a:p>
          <a:p>
            <a:r>
              <a:rPr lang="en-GB" altLang="en-US" dirty="0"/>
              <a:t> </a:t>
            </a:r>
          </a:p>
          <a:p>
            <a:endParaRPr lang="en-GB" altLang="en-US" dirty="0"/>
          </a:p>
        </p:txBody>
      </p:sp>
      <p:sp>
        <p:nvSpPr>
          <p:cNvPr id="59396" name="Slide Number Placeholder 3">
            <a:extLst>
              <a:ext uri="{FF2B5EF4-FFF2-40B4-BE49-F238E27FC236}">
                <a16:creationId xmlns:a16="http://schemas.microsoft.com/office/drawing/2014/main" id="{A4AD5A2B-0855-4C80-89E0-AA3761621060}"/>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32DCB5F3-271C-4376-B396-B21EA3963F8D}" type="slidenum">
              <a:rPr lang="en-GB" altLang="en-US" sz="1200" smtClean="0">
                <a:solidFill>
                  <a:srgbClr val="000000"/>
                </a:solidFill>
                <a:latin typeface="Times New Roman" panose="02020603050405020304" pitchFamily="18" charset="0"/>
                <a:cs typeface="Arial Unicode MS" charset="0"/>
              </a:rPr>
              <a:pPr/>
              <a:t>25</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962305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27797D4C-FCE1-4DA0-BECB-8E2DFE816678}"/>
              </a:ext>
            </a:extLst>
          </p:cNvPr>
          <p:cNvSpPr>
            <a:spLocks noGrp="1" noRot="1" noChangeAspect="1" noChangeArrowheads="1" noTextEdit="1"/>
          </p:cNvSpPr>
          <p:nvPr>
            <p:ph type="sldImg"/>
          </p:nvPr>
        </p:nvSpPr>
        <p:spPr>
          <a:ln/>
        </p:spPr>
      </p:sp>
      <p:sp>
        <p:nvSpPr>
          <p:cNvPr id="61443" name="Notes Placeholder 2">
            <a:extLst>
              <a:ext uri="{FF2B5EF4-FFF2-40B4-BE49-F238E27FC236}">
                <a16:creationId xmlns:a16="http://schemas.microsoft.com/office/drawing/2014/main" id="{4CDA66D8-DCCD-40ED-8F01-03668029BADB}"/>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Supports large group discussion</a:t>
            </a:r>
          </a:p>
          <a:p>
            <a:endParaRPr lang="en-GB" altLang="en-US" dirty="0"/>
          </a:p>
        </p:txBody>
      </p:sp>
      <p:sp>
        <p:nvSpPr>
          <p:cNvPr id="61444" name="Slide Number Placeholder 3">
            <a:extLst>
              <a:ext uri="{FF2B5EF4-FFF2-40B4-BE49-F238E27FC236}">
                <a16:creationId xmlns:a16="http://schemas.microsoft.com/office/drawing/2014/main" id="{3B3DA8ED-4ABC-407A-9A80-682407052BA6}"/>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FDD41EB3-6053-4E56-BE9A-C94BEBC7750D}" type="slidenum">
              <a:rPr lang="en-GB" altLang="en-US" sz="1200" smtClean="0">
                <a:solidFill>
                  <a:srgbClr val="000000"/>
                </a:solidFill>
                <a:latin typeface="Times New Roman" panose="02020603050405020304" pitchFamily="18" charset="0"/>
                <a:cs typeface="Arial Unicode MS" charset="0"/>
              </a:rPr>
              <a:pPr/>
              <a:t>26</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40185301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Supports large group discussion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27</a:t>
            </a:fld>
            <a:endParaRPr lang="en-GB" dirty="0"/>
          </a:p>
        </p:txBody>
      </p:sp>
    </p:spTree>
    <p:extLst>
      <p:ext uri="{BB962C8B-B14F-4D97-AF65-F5344CB8AC3E}">
        <p14:creationId xmlns:p14="http://schemas.microsoft.com/office/powerpoint/2010/main" val="38363081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6D252AE9-30B1-4309-937C-972110DDB600}"/>
              </a:ext>
            </a:extLst>
          </p:cNvPr>
          <p:cNvSpPr>
            <a:spLocks noGrp="1" noRot="1" noChangeAspect="1" noChangeArrowheads="1" noTextEdit="1"/>
          </p:cNvSpPr>
          <p:nvPr>
            <p:ph type="sldImg"/>
          </p:nvPr>
        </p:nvSpPr>
        <p:spPr>
          <a:ln/>
        </p:spPr>
      </p:sp>
      <p:sp>
        <p:nvSpPr>
          <p:cNvPr id="63491" name="Notes Placeholder 2">
            <a:extLst>
              <a:ext uri="{FF2B5EF4-FFF2-40B4-BE49-F238E27FC236}">
                <a16:creationId xmlns:a16="http://schemas.microsoft.com/office/drawing/2014/main" id="{DE862B12-2137-46A7-AA2D-AFDDE29FB41B}"/>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 Outline content and process of session three</a:t>
            </a:r>
          </a:p>
        </p:txBody>
      </p:sp>
      <p:sp>
        <p:nvSpPr>
          <p:cNvPr id="63492" name="Slide Number Placeholder 3">
            <a:extLst>
              <a:ext uri="{FF2B5EF4-FFF2-40B4-BE49-F238E27FC236}">
                <a16:creationId xmlns:a16="http://schemas.microsoft.com/office/drawing/2014/main" id="{15CE1173-5B6D-46E4-AD80-B7BEFFFD60F1}"/>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D3B77124-577F-41B0-8DAF-80606D01E8D2}" type="slidenum">
              <a:rPr lang="en-GB" altLang="en-US" sz="1200" smtClean="0">
                <a:solidFill>
                  <a:srgbClr val="000000"/>
                </a:solidFill>
                <a:latin typeface="Times New Roman" panose="02020603050405020304" pitchFamily="18" charset="0"/>
                <a:cs typeface="Arial Unicode MS" charset="0"/>
              </a:rPr>
              <a:pPr/>
              <a:t>28</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3197368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29</a:t>
            </a:fld>
            <a:endParaRPr lang="en-GB" dirty="0"/>
          </a:p>
        </p:txBody>
      </p:sp>
    </p:spTree>
    <p:extLst>
      <p:ext uri="{BB962C8B-B14F-4D97-AF65-F5344CB8AC3E}">
        <p14:creationId xmlns:p14="http://schemas.microsoft.com/office/powerpoint/2010/main" val="2915042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8">
            <a:extLst>
              <a:ext uri="{FF2B5EF4-FFF2-40B4-BE49-F238E27FC236}">
                <a16:creationId xmlns:a16="http://schemas.microsoft.com/office/drawing/2014/main" id="{554660FF-B594-4024-A724-1BE9A68AEF3B}"/>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7F0DAB17-688A-44CC-BE81-AA874E7C42BD}" type="slidenum">
              <a:rPr lang="en-GB" altLang="en-US" smtClean="0">
                <a:cs typeface="Arial Unicode MS" charset="0"/>
              </a:rPr>
              <a:pPr>
                <a:spcBef>
                  <a:spcPct val="0"/>
                </a:spcBef>
                <a:buClrTx/>
                <a:buSzPct val="45000"/>
                <a:buFontTx/>
                <a:buNone/>
              </a:pPr>
              <a:t>3</a:t>
            </a:fld>
            <a:endParaRPr lang="en-GB" altLang="en-US" dirty="0">
              <a:cs typeface="Arial Unicode MS" charset="0"/>
            </a:endParaRPr>
          </a:p>
        </p:txBody>
      </p:sp>
      <p:sp>
        <p:nvSpPr>
          <p:cNvPr id="20483" name="Rectangle 1">
            <a:extLst>
              <a:ext uri="{FF2B5EF4-FFF2-40B4-BE49-F238E27FC236}">
                <a16:creationId xmlns:a16="http://schemas.microsoft.com/office/drawing/2014/main" id="{4E086912-C8A9-496A-9D65-6E3C18633F68}"/>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4" name="Rectangle 2">
            <a:extLst>
              <a:ext uri="{FF2B5EF4-FFF2-40B4-BE49-F238E27FC236}">
                <a16:creationId xmlns:a16="http://schemas.microsoft.com/office/drawing/2014/main" id="{500318CC-F41A-404B-AD72-DB371ACDF00F}"/>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Presentation</a:t>
            </a:r>
          </a:p>
        </p:txBody>
      </p:sp>
    </p:spTree>
    <p:extLst>
      <p:ext uri="{BB962C8B-B14F-4D97-AF65-F5344CB8AC3E}">
        <p14:creationId xmlns:p14="http://schemas.microsoft.com/office/powerpoint/2010/main" val="11602343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30</a:t>
            </a:fld>
            <a:endParaRPr lang="en-GB" dirty="0"/>
          </a:p>
        </p:txBody>
      </p:sp>
    </p:spTree>
    <p:extLst>
      <p:ext uri="{BB962C8B-B14F-4D97-AF65-F5344CB8AC3E}">
        <p14:creationId xmlns:p14="http://schemas.microsoft.com/office/powerpoint/2010/main" val="24043550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31</a:t>
            </a:fld>
            <a:endParaRPr lang="en-GB" dirty="0"/>
          </a:p>
        </p:txBody>
      </p:sp>
    </p:spTree>
    <p:extLst>
      <p:ext uri="{BB962C8B-B14F-4D97-AF65-F5344CB8AC3E}">
        <p14:creationId xmlns:p14="http://schemas.microsoft.com/office/powerpoint/2010/main" val="3623909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32</a:t>
            </a:fld>
            <a:endParaRPr lang="en-GB" dirty="0"/>
          </a:p>
        </p:txBody>
      </p:sp>
    </p:spTree>
    <p:extLst>
      <p:ext uri="{BB962C8B-B14F-4D97-AF65-F5344CB8AC3E}">
        <p14:creationId xmlns:p14="http://schemas.microsoft.com/office/powerpoint/2010/main" val="18512659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5B57748-4BFE-45B2-B6D7-49399DE199B2}"/>
              </a:ext>
            </a:extLst>
          </p:cNvPr>
          <p:cNvSpPr>
            <a:spLocks noGrp="1" noRot="1" noChangeAspect="1" noChangeArrowheads="1" noTextEdit="1"/>
          </p:cNvSpPr>
          <p:nvPr>
            <p:ph type="sldImg"/>
          </p:nvPr>
        </p:nvSpPr>
        <p:spPr>
          <a:ln/>
        </p:spPr>
      </p:sp>
      <p:sp>
        <p:nvSpPr>
          <p:cNvPr id="65539" name="Notes Placeholder 2">
            <a:extLst>
              <a:ext uri="{FF2B5EF4-FFF2-40B4-BE49-F238E27FC236}">
                <a16:creationId xmlns:a16="http://schemas.microsoft.com/office/drawing/2014/main" id="{986F3127-FEA0-44A3-BC47-23D78D0A31DB}"/>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slide as backdrop to small group discussion.</a:t>
            </a:r>
          </a:p>
          <a:p>
            <a:endParaRPr lang="en-GB" altLang="en-US" dirty="0"/>
          </a:p>
          <a:p>
            <a:endParaRPr lang="en-GB" altLang="en-US" dirty="0"/>
          </a:p>
        </p:txBody>
      </p:sp>
      <p:sp>
        <p:nvSpPr>
          <p:cNvPr id="65540" name="Slide Number Placeholder 3">
            <a:extLst>
              <a:ext uri="{FF2B5EF4-FFF2-40B4-BE49-F238E27FC236}">
                <a16:creationId xmlns:a16="http://schemas.microsoft.com/office/drawing/2014/main" id="{9D02F60E-75DB-4504-9EFE-0833BBFA066F}"/>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42EA01A0-B668-4E5F-9155-D2769A8257D9}" type="slidenum">
              <a:rPr lang="en-GB" altLang="en-US" sz="1200" smtClean="0">
                <a:solidFill>
                  <a:srgbClr val="000000"/>
                </a:solidFill>
                <a:latin typeface="Times New Roman" panose="02020603050405020304" pitchFamily="18" charset="0"/>
                <a:cs typeface="Arial Unicode MS" charset="0"/>
              </a:rPr>
              <a:pPr/>
              <a:t>33</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8429376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34</a:t>
            </a:fld>
            <a:endParaRPr lang="en-GB" dirty="0"/>
          </a:p>
        </p:txBody>
      </p:sp>
    </p:spTree>
    <p:extLst>
      <p:ext uri="{BB962C8B-B14F-4D97-AF65-F5344CB8AC3E}">
        <p14:creationId xmlns:p14="http://schemas.microsoft.com/office/powerpoint/2010/main" val="35726709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35</a:t>
            </a:fld>
            <a:endParaRPr lang="en-GB" dirty="0"/>
          </a:p>
        </p:txBody>
      </p:sp>
    </p:spTree>
    <p:extLst>
      <p:ext uri="{BB962C8B-B14F-4D97-AF65-F5344CB8AC3E}">
        <p14:creationId xmlns:p14="http://schemas.microsoft.com/office/powerpoint/2010/main" val="2915905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3D8FCABD-1831-4C7A-B3B9-01DA8C88225D}"/>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131014C7-E988-4ECD-AD35-D3B12EB31791}"/>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Support large group discussion ref. SMART plan principles. </a:t>
            </a:r>
          </a:p>
          <a:p>
            <a:endParaRPr lang="en-GB" altLang="en-US" dirty="0"/>
          </a:p>
        </p:txBody>
      </p:sp>
      <p:sp>
        <p:nvSpPr>
          <p:cNvPr id="67588" name="Slide Number Placeholder 3">
            <a:extLst>
              <a:ext uri="{FF2B5EF4-FFF2-40B4-BE49-F238E27FC236}">
                <a16:creationId xmlns:a16="http://schemas.microsoft.com/office/drawing/2014/main" id="{D3D2923E-87EA-4DF6-AC65-B55C1811BC8B}"/>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6058E63B-E1BA-472A-BA6C-8CEF7E7D7830}" type="slidenum">
              <a:rPr lang="en-GB" altLang="en-US" sz="1200" smtClean="0">
                <a:solidFill>
                  <a:srgbClr val="000000"/>
                </a:solidFill>
                <a:latin typeface="Times New Roman" panose="02020603050405020304" pitchFamily="18" charset="0"/>
                <a:cs typeface="Arial Unicode MS" charset="0"/>
              </a:rPr>
              <a:pPr/>
              <a:t>36</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34155522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AA72DD4-E6BA-48C8-9090-9257B80834FA}"/>
              </a:ext>
            </a:extLst>
          </p:cNvPr>
          <p:cNvSpPr>
            <a:spLocks noGrp="1" noRot="1" noChangeAspect="1" noChangeArrowheads="1" noTextEdit="1"/>
          </p:cNvSpPr>
          <p:nvPr>
            <p:ph type="sldImg"/>
          </p:nvPr>
        </p:nvSpPr>
        <p:spPr>
          <a:ln/>
        </p:spPr>
      </p:sp>
      <p:sp>
        <p:nvSpPr>
          <p:cNvPr id="69635" name="Notes Placeholder 2">
            <a:extLst>
              <a:ext uri="{FF2B5EF4-FFF2-40B4-BE49-F238E27FC236}">
                <a16:creationId xmlns:a16="http://schemas.microsoft.com/office/drawing/2014/main" id="{F58D4B77-8EE9-4AF4-A7DF-C4971C62E888}"/>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 and support discussion of </a:t>
            </a:r>
            <a:r>
              <a:rPr lang="en-GB" altLang="en-US" dirty="0" err="1"/>
              <a:t>EXact</a:t>
            </a:r>
            <a:r>
              <a:rPr lang="en-GB" altLang="en-US" dirty="0"/>
              <a:t> plans in achieving permanence planning.</a:t>
            </a:r>
          </a:p>
        </p:txBody>
      </p:sp>
      <p:sp>
        <p:nvSpPr>
          <p:cNvPr id="69636" name="Slide Number Placeholder 3">
            <a:extLst>
              <a:ext uri="{FF2B5EF4-FFF2-40B4-BE49-F238E27FC236}">
                <a16:creationId xmlns:a16="http://schemas.microsoft.com/office/drawing/2014/main" id="{2E08A83B-A576-4A58-8855-CFEB6B7627ED}"/>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627773FE-EA5F-43B6-BAC2-7BD860656534}" type="slidenum">
              <a:rPr lang="en-GB" altLang="en-US" sz="1200" smtClean="0">
                <a:solidFill>
                  <a:srgbClr val="000000"/>
                </a:solidFill>
                <a:latin typeface="Times New Roman" panose="02020603050405020304" pitchFamily="18" charset="0"/>
                <a:cs typeface="Arial Unicode MS" charset="0"/>
              </a:rPr>
              <a:pPr/>
              <a:t>37</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40889325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8">
            <a:extLst>
              <a:ext uri="{FF2B5EF4-FFF2-40B4-BE49-F238E27FC236}">
                <a16:creationId xmlns:a16="http://schemas.microsoft.com/office/drawing/2014/main" id="{09D8EC4B-3E9B-4AF2-95EE-86B3A92E7A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737B534D-8798-43CC-B26F-271B73260BB7}" type="slidenum">
              <a:rPr lang="en-GB" altLang="en-US" smtClean="0">
                <a:cs typeface="Arial Unicode MS" charset="0"/>
              </a:rPr>
              <a:pPr>
                <a:spcBef>
                  <a:spcPct val="0"/>
                </a:spcBef>
                <a:buClrTx/>
                <a:buSzPct val="45000"/>
                <a:buFontTx/>
                <a:buNone/>
              </a:pPr>
              <a:t>38</a:t>
            </a:fld>
            <a:endParaRPr lang="en-GB" altLang="en-US" dirty="0">
              <a:cs typeface="Arial Unicode MS" charset="0"/>
            </a:endParaRPr>
          </a:p>
        </p:txBody>
      </p:sp>
      <p:sp>
        <p:nvSpPr>
          <p:cNvPr id="71683" name="Text Box 1">
            <a:extLst>
              <a:ext uri="{FF2B5EF4-FFF2-40B4-BE49-F238E27FC236}">
                <a16:creationId xmlns:a16="http://schemas.microsoft.com/office/drawing/2014/main" id="{1A76826D-6852-4378-BF26-78BAB5FE178C}"/>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8D6D0F0-54CD-44AA-8712-EC37595E9082}"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38</a:t>
            </a:fld>
            <a:endParaRPr lang="en-GB" altLang="en-US" dirty="0">
              <a:latin typeface="Arial" panose="020B0604020202020204" pitchFamily="34" charset="0"/>
              <a:cs typeface="Arial" panose="020B0604020202020204" pitchFamily="34" charset="0"/>
            </a:endParaRPr>
          </a:p>
        </p:txBody>
      </p:sp>
      <p:sp>
        <p:nvSpPr>
          <p:cNvPr id="71684" name="Rectangle 2">
            <a:extLst>
              <a:ext uri="{FF2B5EF4-FFF2-40B4-BE49-F238E27FC236}">
                <a16:creationId xmlns:a16="http://schemas.microsoft.com/office/drawing/2014/main" id="{939A504F-059F-4668-B147-B69A9398AE0F}"/>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5" name="Rectangle 3">
            <a:extLst>
              <a:ext uri="{FF2B5EF4-FFF2-40B4-BE49-F238E27FC236}">
                <a16:creationId xmlns:a16="http://schemas.microsoft.com/office/drawing/2014/main" id="{5B6A0BE1-B181-4E38-8C5E-3D3D597DEE7B}"/>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GB" altLang="en-US" dirty="0"/>
              <a:t>Supports discussion in large group and pairs</a:t>
            </a:r>
          </a:p>
          <a:p>
            <a:pPr eaLnBrk="1" hangingPunct="1">
              <a:spcBef>
                <a:spcPts val="463"/>
              </a:spcBef>
              <a:buClrTx/>
            </a:pPr>
            <a:endParaRPr lang="en-US" altLang="en-US"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2967825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GB" altLang="en-US" dirty="0"/>
              <a:t>Presentation and supports large group discussion</a:t>
            </a:r>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39</a:t>
            </a:fld>
            <a:endParaRPr lang="en-GB" dirty="0"/>
          </a:p>
        </p:txBody>
      </p:sp>
    </p:spTree>
    <p:extLst>
      <p:ext uri="{BB962C8B-B14F-4D97-AF65-F5344CB8AC3E}">
        <p14:creationId xmlns:p14="http://schemas.microsoft.com/office/powerpoint/2010/main" val="2446254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CC7EF4C4-2FCD-42BA-A6C0-17DE21DE60C7}"/>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B4E4887D-C28A-453E-953B-D522A34BB161}"/>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 and large group participation. </a:t>
            </a:r>
          </a:p>
          <a:p>
            <a:endParaRPr lang="en-GB" altLang="en-US" dirty="0"/>
          </a:p>
        </p:txBody>
      </p:sp>
      <p:sp>
        <p:nvSpPr>
          <p:cNvPr id="22532" name="Slide Number Placeholder 3">
            <a:extLst>
              <a:ext uri="{FF2B5EF4-FFF2-40B4-BE49-F238E27FC236}">
                <a16:creationId xmlns:a16="http://schemas.microsoft.com/office/drawing/2014/main" id="{B205AB14-8092-434C-B668-3E1B5AC8C493}"/>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35FF1741-7D0E-4FD4-ACD8-D63F351D74F9}" type="slidenum">
              <a:rPr lang="en-GB" altLang="en-US" sz="1200" smtClean="0">
                <a:solidFill>
                  <a:srgbClr val="000000"/>
                </a:solidFill>
                <a:latin typeface="Times New Roman" panose="02020603050405020304" pitchFamily="18" charset="0"/>
                <a:cs typeface="Arial Unicode MS" charset="0"/>
              </a:rPr>
              <a:pPr/>
              <a:t>4</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1995317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585B11FA-F4C4-428B-A4E7-C93388A9316B}"/>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0550AC98-B36D-4F9D-ABD7-12C367C006B4}"/>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altLang="en-US" dirty="0"/>
              <a:t>Presentation: Outline content and process of session three</a:t>
            </a:r>
          </a:p>
          <a:p>
            <a:endParaRPr lang="en-US" altLang="en-US" dirty="0"/>
          </a:p>
        </p:txBody>
      </p:sp>
      <p:sp>
        <p:nvSpPr>
          <p:cNvPr id="77828" name="Slide Number Placeholder 3">
            <a:extLst>
              <a:ext uri="{FF2B5EF4-FFF2-40B4-BE49-F238E27FC236}">
                <a16:creationId xmlns:a16="http://schemas.microsoft.com/office/drawing/2014/main" id="{019BD36A-3569-4380-8965-10B761F5C147}"/>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BF11B0E6-91FC-4D3F-85DD-29B39D83985A}" type="slidenum">
              <a:rPr lang="en-GB" altLang="en-US" sz="1200" smtClean="0">
                <a:solidFill>
                  <a:srgbClr val="000000"/>
                </a:solidFill>
                <a:latin typeface="Times New Roman" panose="02020603050405020304" pitchFamily="18" charset="0"/>
                <a:cs typeface="Arial Unicode MS" charset="0"/>
              </a:rPr>
              <a:pPr/>
              <a:t>40</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4912103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backdrop to small group exercise</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41</a:t>
            </a:fld>
            <a:endParaRPr lang="en-GB" dirty="0"/>
          </a:p>
        </p:txBody>
      </p:sp>
    </p:spTree>
    <p:extLst>
      <p:ext uri="{BB962C8B-B14F-4D97-AF65-F5344CB8AC3E}">
        <p14:creationId xmlns:p14="http://schemas.microsoft.com/office/powerpoint/2010/main" val="32214427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42</a:t>
            </a:fld>
            <a:endParaRPr lang="en-GB" dirty="0"/>
          </a:p>
        </p:txBody>
      </p:sp>
    </p:spTree>
    <p:extLst>
      <p:ext uri="{BB962C8B-B14F-4D97-AF65-F5344CB8AC3E}">
        <p14:creationId xmlns:p14="http://schemas.microsoft.com/office/powerpoint/2010/main" val="1473685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as backdrop to individual task, pairs discussion and large group debate</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43</a:t>
            </a:fld>
            <a:endParaRPr lang="en-GB" dirty="0"/>
          </a:p>
        </p:txBody>
      </p:sp>
    </p:spTree>
    <p:extLst>
      <p:ext uri="{BB962C8B-B14F-4D97-AF65-F5344CB8AC3E}">
        <p14:creationId xmlns:p14="http://schemas.microsoft.com/office/powerpoint/2010/main" val="3430235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Lead large group debate</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44</a:t>
            </a:fld>
            <a:endParaRPr lang="en-GB" dirty="0"/>
          </a:p>
        </p:txBody>
      </p:sp>
    </p:spTree>
    <p:extLst>
      <p:ext uri="{BB962C8B-B14F-4D97-AF65-F5344CB8AC3E}">
        <p14:creationId xmlns:p14="http://schemas.microsoft.com/office/powerpoint/2010/main" val="9936552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45</a:t>
            </a:fld>
            <a:endParaRPr lang="en-GB" dirty="0"/>
          </a:p>
        </p:txBody>
      </p:sp>
    </p:spTree>
    <p:extLst>
      <p:ext uri="{BB962C8B-B14F-4D97-AF65-F5344CB8AC3E}">
        <p14:creationId xmlns:p14="http://schemas.microsoft.com/office/powerpoint/2010/main" val="5586604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8">
            <a:extLst>
              <a:ext uri="{FF2B5EF4-FFF2-40B4-BE49-F238E27FC236}">
                <a16:creationId xmlns:a16="http://schemas.microsoft.com/office/drawing/2014/main" id="{00AE03F4-59FB-43D3-B21D-1CBE42906A01}"/>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51A4C6BC-894E-4BD1-9AFC-A0267E604E24}" type="slidenum">
              <a:rPr lang="en-GB" altLang="en-US" smtClean="0">
                <a:cs typeface="Arial Unicode MS" charset="0"/>
              </a:rPr>
              <a:pPr>
                <a:spcBef>
                  <a:spcPct val="0"/>
                </a:spcBef>
                <a:buClrTx/>
                <a:buSzPct val="45000"/>
                <a:buFontTx/>
                <a:buNone/>
              </a:pPr>
              <a:t>46</a:t>
            </a:fld>
            <a:endParaRPr lang="en-GB" altLang="en-US" dirty="0">
              <a:cs typeface="Arial Unicode MS" charset="0"/>
            </a:endParaRPr>
          </a:p>
        </p:txBody>
      </p:sp>
      <p:sp>
        <p:nvSpPr>
          <p:cNvPr id="88067" name="Text Box 1">
            <a:extLst>
              <a:ext uri="{FF2B5EF4-FFF2-40B4-BE49-F238E27FC236}">
                <a16:creationId xmlns:a16="http://schemas.microsoft.com/office/drawing/2014/main" id="{93A4A7B0-FD98-4DDE-BB7D-716C51DF6C00}"/>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E8FABFD3-5855-4A72-B680-330C1EB00E2C}"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46</a:t>
            </a:fld>
            <a:endParaRPr lang="en-GB" altLang="en-US" dirty="0">
              <a:latin typeface="Arial" panose="020B0604020202020204" pitchFamily="34" charset="0"/>
              <a:cs typeface="Arial" panose="020B0604020202020204" pitchFamily="34" charset="0"/>
            </a:endParaRPr>
          </a:p>
        </p:txBody>
      </p:sp>
      <p:sp>
        <p:nvSpPr>
          <p:cNvPr id="88068" name="Rectangle 2">
            <a:extLst>
              <a:ext uri="{FF2B5EF4-FFF2-40B4-BE49-F238E27FC236}">
                <a16:creationId xmlns:a16="http://schemas.microsoft.com/office/drawing/2014/main" id="{1F13BFBE-3B12-4E66-AA7D-F16EE9AC3C2F}"/>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9" name="Rectangle 3">
            <a:extLst>
              <a:ext uri="{FF2B5EF4-FFF2-40B4-BE49-F238E27FC236}">
                <a16:creationId xmlns:a16="http://schemas.microsoft.com/office/drawing/2014/main" id="{601DF536-007D-4A29-AA9B-531B02711797}"/>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GB" altLang="en-US" dirty="0"/>
              <a:t>Presentation</a:t>
            </a:r>
          </a:p>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endParaRPr lang="en-US" altLang="en-US"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16688887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a:extLst>
              <a:ext uri="{FF2B5EF4-FFF2-40B4-BE49-F238E27FC236}">
                <a16:creationId xmlns:a16="http://schemas.microsoft.com/office/drawing/2014/main" id="{7D8283EE-A315-477B-9D49-6C3973DA1D83}"/>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4514A58A-8EF2-4D70-AECD-586537BBC5BE}" type="slidenum">
              <a:rPr lang="en-GB" altLang="en-US" smtClean="0">
                <a:cs typeface="Arial Unicode MS" charset="0"/>
              </a:rPr>
              <a:pPr>
                <a:spcBef>
                  <a:spcPct val="0"/>
                </a:spcBef>
                <a:buClrTx/>
                <a:buSzPct val="45000"/>
                <a:buFontTx/>
                <a:buNone/>
              </a:pPr>
              <a:t>47</a:t>
            </a:fld>
            <a:endParaRPr lang="en-GB" altLang="en-US" dirty="0">
              <a:cs typeface="Arial Unicode MS" charset="0"/>
            </a:endParaRPr>
          </a:p>
        </p:txBody>
      </p:sp>
      <p:sp>
        <p:nvSpPr>
          <p:cNvPr id="90115" name="Text Box 1">
            <a:extLst>
              <a:ext uri="{FF2B5EF4-FFF2-40B4-BE49-F238E27FC236}">
                <a16:creationId xmlns:a16="http://schemas.microsoft.com/office/drawing/2014/main" id="{4752B86A-2A51-4908-96A6-AAA7BA4502DA}"/>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01CC9CC-B3E5-433C-9FCB-BC17278D3121}"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47</a:t>
            </a:fld>
            <a:endParaRPr lang="en-GB" altLang="en-US" dirty="0">
              <a:latin typeface="Arial" panose="020B0604020202020204" pitchFamily="34" charset="0"/>
              <a:cs typeface="Arial" panose="020B0604020202020204" pitchFamily="34" charset="0"/>
            </a:endParaRPr>
          </a:p>
        </p:txBody>
      </p:sp>
      <p:sp>
        <p:nvSpPr>
          <p:cNvPr id="90116" name="Rectangle 2">
            <a:extLst>
              <a:ext uri="{FF2B5EF4-FFF2-40B4-BE49-F238E27FC236}">
                <a16:creationId xmlns:a16="http://schemas.microsoft.com/office/drawing/2014/main" id="{4764625A-537B-491B-AE60-E24F27415A11}"/>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7" name="Rectangle 3">
            <a:extLst>
              <a:ext uri="{FF2B5EF4-FFF2-40B4-BE49-F238E27FC236}">
                <a16:creationId xmlns:a16="http://schemas.microsoft.com/office/drawing/2014/main" id="{C8DDD676-64B9-4C2D-9A31-B8149411866B}"/>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a:t>
            </a:r>
          </a:p>
        </p:txBody>
      </p:sp>
    </p:spTree>
    <p:extLst>
      <p:ext uri="{BB962C8B-B14F-4D97-AF65-F5344CB8AC3E}">
        <p14:creationId xmlns:p14="http://schemas.microsoft.com/office/powerpoint/2010/main" val="7939474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8">
            <a:extLst>
              <a:ext uri="{FF2B5EF4-FFF2-40B4-BE49-F238E27FC236}">
                <a16:creationId xmlns:a16="http://schemas.microsoft.com/office/drawing/2014/main" id="{52B2486A-AA01-457F-933F-70C0D079814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CD02B0CE-8B59-49C2-8E08-A65898E14535}" type="slidenum">
              <a:rPr lang="en-GB" altLang="en-US" smtClean="0">
                <a:cs typeface="Arial Unicode MS" charset="0"/>
              </a:rPr>
              <a:pPr>
                <a:spcBef>
                  <a:spcPct val="0"/>
                </a:spcBef>
                <a:buClrTx/>
                <a:buSzPct val="45000"/>
                <a:buFontTx/>
                <a:buNone/>
              </a:pPr>
              <a:t>48</a:t>
            </a:fld>
            <a:endParaRPr lang="en-GB" altLang="en-US" dirty="0">
              <a:cs typeface="Arial Unicode MS" charset="0"/>
            </a:endParaRPr>
          </a:p>
        </p:txBody>
      </p:sp>
      <p:sp>
        <p:nvSpPr>
          <p:cNvPr id="92163" name="Text Box 1">
            <a:extLst>
              <a:ext uri="{FF2B5EF4-FFF2-40B4-BE49-F238E27FC236}">
                <a16:creationId xmlns:a16="http://schemas.microsoft.com/office/drawing/2014/main" id="{9C324150-814B-41D3-95C5-27B71E5CCF8F}"/>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D8068EA-B677-42E8-A032-1F66C192356F}"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48</a:t>
            </a:fld>
            <a:endParaRPr lang="en-GB" altLang="en-US" dirty="0">
              <a:latin typeface="Arial" panose="020B0604020202020204" pitchFamily="34" charset="0"/>
              <a:cs typeface="Arial" panose="020B0604020202020204" pitchFamily="34" charset="0"/>
            </a:endParaRPr>
          </a:p>
        </p:txBody>
      </p:sp>
      <p:sp>
        <p:nvSpPr>
          <p:cNvPr id="92164" name="Rectangle 2">
            <a:extLst>
              <a:ext uri="{FF2B5EF4-FFF2-40B4-BE49-F238E27FC236}">
                <a16:creationId xmlns:a16="http://schemas.microsoft.com/office/drawing/2014/main" id="{D9558EDE-7536-436B-9D99-897BFB81C39D}"/>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5" name="Rectangle 3">
            <a:extLst>
              <a:ext uri="{FF2B5EF4-FFF2-40B4-BE49-F238E27FC236}">
                <a16:creationId xmlns:a16="http://schemas.microsoft.com/office/drawing/2014/main" id="{36B0F9E3-9A7E-4288-95F7-EE46F788FF16}"/>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a:t>
            </a:r>
          </a:p>
        </p:txBody>
      </p:sp>
    </p:spTree>
    <p:extLst>
      <p:ext uri="{BB962C8B-B14F-4D97-AF65-F5344CB8AC3E}">
        <p14:creationId xmlns:p14="http://schemas.microsoft.com/office/powerpoint/2010/main" val="19600421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7">
            <a:extLst>
              <a:ext uri="{FF2B5EF4-FFF2-40B4-BE49-F238E27FC236}">
                <a16:creationId xmlns:a16="http://schemas.microsoft.com/office/drawing/2014/main" id="{E58B77E8-7166-4B72-A3BA-DA2F71C10350}"/>
              </a:ext>
            </a:extLst>
          </p:cNvPr>
          <p:cNvSpPr>
            <a:spLocks noGrp="1"/>
          </p:cNvSpPr>
          <p:nvPr>
            <p:ph type="sldNum" sz="quarter"/>
          </p:nvPr>
        </p:nvSpPr>
        <p:spPr>
          <a:noFill/>
        </p:spPr>
        <p:txBody>
          <a:bodyPr lIns="0" tIns="0" rIns="0" bIns="0"/>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6F5C7752-4D03-44D4-92A2-F2997B47FB18}" type="slidenum">
              <a:rPr lang="en-US" altLang="en-US" smtClean="0">
                <a:cs typeface="Arial Unicode MS" charset="0"/>
              </a:rPr>
              <a:pPr>
                <a:spcBef>
                  <a:spcPct val="0"/>
                </a:spcBef>
                <a:buClrTx/>
                <a:buSzPct val="45000"/>
                <a:buFontTx/>
                <a:buNone/>
              </a:pPr>
              <a:t>49</a:t>
            </a:fld>
            <a:endParaRPr lang="en-GB" altLang="en-US" dirty="0">
              <a:cs typeface="Arial Unicode MS" charset="0"/>
            </a:endParaRPr>
          </a:p>
        </p:txBody>
      </p:sp>
      <p:sp>
        <p:nvSpPr>
          <p:cNvPr id="94211" name="Slide Number Placeholder 6">
            <a:extLst>
              <a:ext uri="{FF2B5EF4-FFF2-40B4-BE49-F238E27FC236}">
                <a16:creationId xmlns:a16="http://schemas.microsoft.com/office/drawing/2014/main" id="{52FDD609-B30E-4054-909A-64666CC65C20}"/>
              </a:ext>
            </a:extLst>
          </p:cNvPr>
          <p:cNvSpPr>
            <a:spLocks/>
          </p:cNvSpPr>
          <p:nvPr/>
        </p:nvSpPr>
        <p:spPr bwMode="auto">
          <a:xfrm>
            <a:off x="4298950" y="10480675"/>
            <a:ext cx="3300413" cy="552450"/>
          </a:xfrm>
          <a:custGeom>
            <a:avLst/>
            <a:gdLst>
              <a:gd name="T0" fmla="*/ 2147483646 w 21600"/>
              <a:gd name="T1" fmla="*/ 0 h 21600"/>
              <a:gd name="T2" fmla="*/ 2147483646 w 21600"/>
              <a:gd name="T3" fmla="*/ 2147483646 h 21600"/>
              <a:gd name="T4" fmla="*/ 2147483646 w 21600"/>
              <a:gd name="T5" fmla="*/ 2147483646 h 21600"/>
              <a:gd name="T6" fmla="*/ 0 w 21600"/>
              <a:gd name="T7" fmla="*/ 2147483646 h 21600"/>
              <a:gd name="T8" fmla="*/ 17694720 60000 65536"/>
              <a:gd name="T9" fmla="*/ 0 60000 65536"/>
              <a:gd name="T10" fmla="*/ 5898240 60000 65536"/>
              <a:gd name="T11" fmla="*/ 1179648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p>
            <a:pPr algn="r" eaLnBrk="1">
              <a:buClr>
                <a:srgbClr val="000000"/>
              </a:buClr>
              <a:buSzPct val="100000"/>
              <a:buFont typeface="Times New Roman" panose="02020603050405020304" pitchFamily="18" charset="0"/>
              <a:buNone/>
            </a:pPr>
            <a:fld id="{C0704453-CE4C-4F64-95D4-7E096C4AC6A7}" type="slidenum">
              <a:rPr lang="en-US" altLang="en-US"/>
              <a:pPr algn="r" eaLnBrk="1">
                <a:buClr>
                  <a:srgbClr val="000000"/>
                </a:buClr>
                <a:buSzPct val="100000"/>
                <a:buFont typeface="Times New Roman" panose="02020603050405020304" pitchFamily="18" charset="0"/>
                <a:buNone/>
              </a:pPr>
              <a:t>49</a:t>
            </a:fld>
            <a:endParaRPr lang="en-US" altLang="en-US" dirty="0">
              <a:latin typeface="Times New Roman" panose="02020603050405020304" pitchFamily="18" charset="0"/>
              <a:cs typeface="Arial Unicode MS" charset="0"/>
            </a:endParaRPr>
          </a:p>
        </p:txBody>
      </p:sp>
      <p:sp>
        <p:nvSpPr>
          <p:cNvPr id="3" name="Slide Image Placeholder 2">
            <a:extLst>
              <a:ext uri="{FF2B5EF4-FFF2-40B4-BE49-F238E27FC236}">
                <a16:creationId xmlns:a16="http://schemas.microsoft.com/office/drawing/2014/main" id="{53C01D29-43B8-4BBF-BEBF-7CD4C0595128}"/>
              </a:ext>
            </a:extLst>
          </p:cNvPr>
          <p:cNvSpPr>
            <a:spLocks noGrp="1" noRot="1" noChangeAspect="1"/>
          </p:cNvSpPr>
          <p:nvPr>
            <p:ph type="sldImg"/>
          </p:nvPr>
        </p:nvSpPr>
        <p:spPr>
          <a:xfrm>
            <a:off x="854075" y="777875"/>
            <a:ext cx="5119688" cy="3840163"/>
          </a:xfrm>
        </p:spPr>
        <p:style>
          <a:lnRef idx="2">
            <a:schemeClr val="accent1">
              <a:shade val="50000"/>
            </a:schemeClr>
          </a:lnRef>
          <a:fillRef idx="1">
            <a:schemeClr val="accent1"/>
          </a:fillRef>
          <a:effectRef idx="0">
            <a:schemeClr val="accent1"/>
          </a:effectRef>
          <a:fontRef idx="minor">
            <a:schemeClr val="lt1"/>
          </a:fontRef>
        </p:style>
      </p:sp>
      <p:sp>
        <p:nvSpPr>
          <p:cNvPr id="94213" name="Notes Placeholder 3">
            <a:extLst>
              <a:ext uri="{FF2B5EF4-FFF2-40B4-BE49-F238E27FC236}">
                <a16:creationId xmlns:a16="http://schemas.microsoft.com/office/drawing/2014/main" id="{D4CDFD36-CFB0-481A-B6CD-0785C3A9DFCA}"/>
              </a:ext>
            </a:extLst>
          </p:cNvPr>
          <p:cNvSpPr>
            <a:spLocks noGrp="1"/>
          </p:cNvSpPr>
          <p:nvPr>
            <p:ph type="body" sz="quarter" idx="1"/>
          </p:nvPr>
        </p:nvSpPr>
        <p:spPr>
          <a:xfrm>
            <a:off x="682625" y="4865688"/>
            <a:ext cx="5464175" cy="520700"/>
          </a:xfrm>
          <a:noFill/>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GB" altLang="en-US" dirty="0"/>
              <a:t>Presentation </a:t>
            </a:r>
          </a:p>
          <a:p>
            <a:endParaRPr lang="en-US" altLang="en-US" dirty="0"/>
          </a:p>
        </p:txBody>
      </p:sp>
    </p:spTree>
    <p:extLst>
      <p:ext uri="{BB962C8B-B14F-4D97-AF65-F5344CB8AC3E}">
        <p14:creationId xmlns:p14="http://schemas.microsoft.com/office/powerpoint/2010/main" val="76322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BF37EC6-83DE-4AFE-9930-F1228BD0C64A}"/>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FE318ECD-1C9F-4150-87D9-4C92F06C3C11}"/>
              </a:ext>
            </a:extLst>
          </p:cNvPr>
          <p:cNvSpPr>
            <a:spLocks noGrp="1"/>
          </p:cNvSpPr>
          <p:nvPr>
            <p:ph type="body" idx="1"/>
          </p:nvPr>
        </p:nvSpPr>
        <p:spPr/>
        <p:txBody>
          <a:bodyPr/>
          <a:lstStyle/>
          <a:p>
            <a:pPr>
              <a:defRPr/>
            </a:pPr>
            <a:r>
              <a:rPr lang="en-GB" dirty="0"/>
              <a:t>Large group participation: Promote discussion of expectations, hopes, worries etc</a:t>
            </a:r>
          </a:p>
        </p:txBody>
      </p:sp>
      <p:sp>
        <p:nvSpPr>
          <p:cNvPr id="24580" name="Slide Number Placeholder 3">
            <a:extLst>
              <a:ext uri="{FF2B5EF4-FFF2-40B4-BE49-F238E27FC236}">
                <a16:creationId xmlns:a16="http://schemas.microsoft.com/office/drawing/2014/main" id="{2C24FA00-F66E-4115-9EF5-4472D498E01F}"/>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2C44CEF7-5E02-46E1-882B-1EF9F0864D76}" type="slidenum">
              <a:rPr lang="en-GB" altLang="en-US" sz="1200" smtClean="0">
                <a:solidFill>
                  <a:srgbClr val="000000"/>
                </a:solidFill>
                <a:latin typeface="Times New Roman" panose="02020603050405020304" pitchFamily="18" charset="0"/>
                <a:cs typeface="Arial Unicode MS" charset="0"/>
              </a:rPr>
              <a:pPr/>
              <a:t>5</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38283940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8">
            <a:extLst>
              <a:ext uri="{FF2B5EF4-FFF2-40B4-BE49-F238E27FC236}">
                <a16:creationId xmlns:a16="http://schemas.microsoft.com/office/drawing/2014/main" id="{B0B7C22A-3BFA-409C-8743-9A0AEFD515B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F4475735-7CC8-48AC-AF9A-E9CE71EBA495}" type="slidenum">
              <a:rPr lang="en-GB" altLang="en-US" smtClean="0">
                <a:cs typeface="Arial Unicode MS" charset="0"/>
              </a:rPr>
              <a:pPr>
                <a:spcBef>
                  <a:spcPct val="0"/>
                </a:spcBef>
                <a:buClrTx/>
                <a:buSzPct val="45000"/>
                <a:buFontTx/>
                <a:buNone/>
              </a:pPr>
              <a:t>50</a:t>
            </a:fld>
            <a:endParaRPr lang="en-GB" altLang="en-US" dirty="0">
              <a:cs typeface="Arial Unicode MS" charset="0"/>
            </a:endParaRPr>
          </a:p>
        </p:txBody>
      </p:sp>
      <p:sp>
        <p:nvSpPr>
          <p:cNvPr id="96259" name="Text Box 1">
            <a:extLst>
              <a:ext uri="{FF2B5EF4-FFF2-40B4-BE49-F238E27FC236}">
                <a16:creationId xmlns:a16="http://schemas.microsoft.com/office/drawing/2014/main" id="{2AC4FD31-ED89-42FA-A7D2-98166B022861}"/>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67AF8CDA-0C45-40B2-A02F-C30A1F06AE58}"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50</a:t>
            </a:fld>
            <a:endParaRPr lang="en-GB" altLang="en-US" dirty="0">
              <a:latin typeface="Arial" panose="020B0604020202020204" pitchFamily="34" charset="0"/>
              <a:cs typeface="Arial" panose="020B0604020202020204" pitchFamily="34" charset="0"/>
            </a:endParaRPr>
          </a:p>
        </p:txBody>
      </p:sp>
      <p:sp>
        <p:nvSpPr>
          <p:cNvPr id="96260" name="Rectangle 2">
            <a:extLst>
              <a:ext uri="{FF2B5EF4-FFF2-40B4-BE49-F238E27FC236}">
                <a16:creationId xmlns:a16="http://schemas.microsoft.com/office/drawing/2014/main" id="{C8D7B851-B953-485F-ACC9-A221258E8D5E}"/>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1" name="Rectangle 3">
            <a:extLst>
              <a:ext uri="{FF2B5EF4-FFF2-40B4-BE49-F238E27FC236}">
                <a16:creationId xmlns:a16="http://schemas.microsoft.com/office/drawing/2014/main" id="{0188512B-B2A0-4093-9DA6-F511A7D362DD}"/>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Facilitate discussion  in large group</a:t>
            </a:r>
          </a:p>
        </p:txBody>
      </p:sp>
    </p:spTree>
    <p:extLst>
      <p:ext uri="{BB962C8B-B14F-4D97-AF65-F5344CB8AC3E}">
        <p14:creationId xmlns:p14="http://schemas.microsoft.com/office/powerpoint/2010/main" val="30404285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8">
            <a:extLst>
              <a:ext uri="{FF2B5EF4-FFF2-40B4-BE49-F238E27FC236}">
                <a16:creationId xmlns:a16="http://schemas.microsoft.com/office/drawing/2014/main" id="{17BDD08B-8F9B-4BB4-8AC3-D0B772B21E6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FF946B3D-CB0D-46A2-AA7D-08641BB86B89}" type="slidenum">
              <a:rPr lang="en-GB" altLang="en-US" smtClean="0">
                <a:cs typeface="Arial Unicode MS" charset="0"/>
              </a:rPr>
              <a:pPr>
                <a:spcBef>
                  <a:spcPct val="0"/>
                </a:spcBef>
                <a:buClrTx/>
                <a:buSzPct val="45000"/>
                <a:buFontTx/>
                <a:buNone/>
              </a:pPr>
              <a:t>51</a:t>
            </a:fld>
            <a:endParaRPr lang="en-GB" altLang="en-US" dirty="0">
              <a:cs typeface="Arial Unicode MS" charset="0"/>
            </a:endParaRPr>
          </a:p>
        </p:txBody>
      </p:sp>
      <p:sp>
        <p:nvSpPr>
          <p:cNvPr id="98307" name="Text Box 1">
            <a:extLst>
              <a:ext uri="{FF2B5EF4-FFF2-40B4-BE49-F238E27FC236}">
                <a16:creationId xmlns:a16="http://schemas.microsoft.com/office/drawing/2014/main" id="{CB5D1B68-2778-43C0-A5D8-8CF43CD085EB}"/>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18AC3C0-B3C8-4A3D-BF43-4ED22F25CF87}"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51</a:t>
            </a:fld>
            <a:endParaRPr lang="en-GB" altLang="en-US" dirty="0">
              <a:latin typeface="Arial" panose="020B0604020202020204" pitchFamily="34" charset="0"/>
              <a:cs typeface="Arial" panose="020B0604020202020204" pitchFamily="34" charset="0"/>
            </a:endParaRPr>
          </a:p>
        </p:txBody>
      </p:sp>
      <p:sp>
        <p:nvSpPr>
          <p:cNvPr id="98308" name="Rectangle 2">
            <a:extLst>
              <a:ext uri="{FF2B5EF4-FFF2-40B4-BE49-F238E27FC236}">
                <a16:creationId xmlns:a16="http://schemas.microsoft.com/office/drawing/2014/main" id="{2A353859-D572-486D-9194-17F4097571C6}"/>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9" name="Rectangle 3">
            <a:extLst>
              <a:ext uri="{FF2B5EF4-FFF2-40B4-BE49-F238E27FC236}">
                <a16:creationId xmlns:a16="http://schemas.microsoft.com/office/drawing/2014/main" id="{F1A6BF36-C10E-408F-A6B8-BAB80BD3D29B}"/>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Facilitate discussion in large group</a:t>
            </a:r>
          </a:p>
        </p:txBody>
      </p:sp>
    </p:spTree>
    <p:extLst>
      <p:ext uri="{BB962C8B-B14F-4D97-AF65-F5344CB8AC3E}">
        <p14:creationId xmlns:p14="http://schemas.microsoft.com/office/powerpoint/2010/main" val="33179005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0354" name="Rectangle 8">
            <a:extLst>
              <a:ext uri="{FF2B5EF4-FFF2-40B4-BE49-F238E27FC236}">
                <a16:creationId xmlns:a16="http://schemas.microsoft.com/office/drawing/2014/main" id="{D25B421F-7E17-4052-8AE1-C4002EB10AFB}"/>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5A6A1CB2-55B7-4002-91C3-F36A47BA6464}" type="slidenum">
              <a:rPr lang="en-GB" altLang="en-US" smtClean="0">
                <a:cs typeface="Arial Unicode MS" charset="0"/>
              </a:rPr>
              <a:pPr>
                <a:spcBef>
                  <a:spcPct val="0"/>
                </a:spcBef>
                <a:buClrTx/>
                <a:buSzPct val="45000"/>
                <a:buFontTx/>
                <a:buNone/>
              </a:pPr>
              <a:t>52</a:t>
            </a:fld>
            <a:endParaRPr lang="en-GB" altLang="en-US" dirty="0">
              <a:cs typeface="Arial Unicode MS" charset="0"/>
            </a:endParaRPr>
          </a:p>
        </p:txBody>
      </p:sp>
      <p:sp>
        <p:nvSpPr>
          <p:cNvPr id="100355" name="Text Box 1">
            <a:extLst>
              <a:ext uri="{FF2B5EF4-FFF2-40B4-BE49-F238E27FC236}">
                <a16:creationId xmlns:a16="http://schemas.microsoft.com/office/drawing/2014/main" id="{162D90DD-46F8-4D63-8001-4B00CEC7A66B}"/>
              </a:ext>
            </a:extLst>
          </p:cNvPr>
          <p:cNvSpPr txBox="1">
            <a:spLocks noChangeArrowheads="1"/>
          </p:cNvSpPr>
          <p:nvPr/>
        </p:nvSpPr>
        <p:spPr bwMode="auto">
          <a:xfrm>
            <a:off x="3902075" y="9520238"/>
            <a:ext cx="2986088"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746" tIns="47708" rIns="91746" bIns="47708"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263A143-DA32-4A6F-B1C6-BE350D9BEBCF}" type="slidenum">
              <a:rPr lang="en-GB" altLang="en-US">
                <a:latin typeface="Arial" panose="020B0604020202020204" pitchFamily="34" charset="0"/>
                <a:cs typeface="Arial" panose="020B0604020202020204" pitchFamily="34" charset="0"/>
              </a:rPr>
              <a:pPr algn="r" eaLnBrk="1" hangingPunct="1">
                <a:spcBef>
                  <a:spcPct val="0"/>
                </a:spcBef>
                <a:buClrTx/>
                <a:buFontTx/>
                <a:buNone/>
              </a:pPr>
              <a:t>52</a:t>
            </a:fld>
            <a:endParaRPr lang="en-GB" altLang="en-US" dirty="0">
              <a:latin typeface="Arial" panose="020B0604020202020204" pitchFamily="34" charset="0"/>
              <a:cs typeface="Arial" panose="020B0604020202020204" pitchFamily="34" charset="0"/>
            </a:endParaRPr>
          </a:p>
        </p:txBody>
      </p:sp>
      <p:sp>
        <p:nvSpPr>
          <p:cNvPr id="100356" name="Rectangle 2">
            <a:extLst>
              <a:ext uri="{FF2B5EF4-FFF2-40B4-BE49-F238E27FC236}">
                <a16:creationId xmlns:a16="http://schemas.microsoft.com/office/drawing/2014/main" id="{4AAA8287-7F83-4160-BF71-FAE0898EC348}"/>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7" name="Rectangle 3">
            <a:extLst>
              <a:ext uri="{FF2B5EF4-FFF2-40B4-BE49-F238E27FC236}">
                <a16:creationId xmlns:a16="http://schemas.microsoft.com/office/drawing/2014/main" id="{65A6518E-EC3B-4469-A41C-267FA9D0F99F}"/>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hangingPunct="1">
              <a:spcBef>
                <a:spcPts val="463"/>
              </a:spcBef>
              <a:buClrTx/>
              <a:tabLst>
                <a:tab pos="0" algn="l"/>
                <a:tab pos="455613" algn="l"/>
                <a:tab pos="912813" algn="l"/>
                <a:tab pos="1371600" algn="l"/>
                <a:tab pos="1828800" algn="l"/>
                <a:tab pos="2287588" algn="l"/>
                <a:tab pos="2744788" algn="l"/>
                <a:tab pos="3203575" algn="l"/>
                <a:tab pos="3660775" algn="l"/>
                <a:tab pos="4119563" algn="l"/>
                <a:tab pos="4576763" algn="l"/>
                <a:tab pos="5035550" algn="l"/>
                <a:tab pos="5492750" algn="l"/>
                <a:tab pos="5951538" algn="l"/>
                <a:tab pos="6408738" algn="l"/>
                <a:tab pos="6867525" algn="l"/>
                <a:tab pos="7324725" algn="l"/>
                <a:tab pos="7783513" algn="l"/>
                <a:tab pos="8240713" algn="l"/>
                <a:tab pos="8699500" algn="l"/>
                <a:tab pos="9156700" algn="l"/>
              </a:tabLst>
            </a:pPr>
            <a:r>
              <a:rPr lang="en-US" altLang="en-US" dirty="0">
                <a:latin typeface="Arial" panose="020B0604020202020204" pitchFamily="34" charset="0"/>
                <a:ea typeface="Microsoft YaHei" panose="020B0503020204020204" pitchFamily="34" charset="-122"/>
              </a:rPr>
              <a:t>Presentation</a:t>
            </a:r>
          </a:p>
        </p:txBody>
      </p:sp>
    </p:spTree>
    <p:extLst>
      <p:ext uri="{BB962C8B-B14F-4D97-AF65-F5344CB8AC3E}">
        <p14:creationId xmlns:p14="http://schemas.microsoft.com/office/powerpoint/2010/main" val="4192287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Use as backdrop to small group exercise</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53</a:t>
            </a:fld>
            <a:endParaRPr lang="en-GB" dirty="0"/>
          </a:p>
        </p:txBody>
      </p:sp>
    </p:spTree>
    <p:extLst>
      <p:ext uri="{BB962C8B-B14F-4D97-AF65-F5344CB8AC3E}">
        <p14:creationId xmlns:p14="http://schemas.microsoft.com/office/powerpoint/2010/main" val="23425110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this slide to support small group exercise</a:t>
            </a:r>
          </a:p>
        </p:txBody>
      </p:sp>
      <p:sp>
        <p:nvSpPr>
          <p:cNvPr id="4" name="Slide Number Placeholder 3"/>
          <p:cNvSpPr>
            <a:spLocks noGrp="1"/>
          </p:cNvSpPr>
          <p:nvPr>
            <p:ph type="sldNum" sz="quarter" idx="10"/>
          </p:nvPr>
        </p:nvSpPr>
        <p:spPr/>
        <p:txBody>
          <a:bodyPr/>
          <a:lstStyle/>
          <a:p>
            <a:pPr>
              <a:defRPr/>
            </a:pPr>
            <a:fld id="{323A62B4-087B-4F42-BAE0-1734B0417652}" type="slidenum">
              <a:rPr lang="en-GB" smtClean="0"/>
              <a:pPr>
                <a:defRPr/>
              </a:pPr>
              <a:t>54</a:t>
            </a:fld>
            <a:endParaRPr lang="en-GB" dirty="0"/>
          </a:p>
        </p:txBody>
      </p:sp>
    </p:spTree>
    <p:extLst>
      <p:ext uri="{BB962C8B-B14F-4D97-AF65-F5344CB8AC3E}">
        <p14:creationId xmlns:p14="http://schemas.microsoft.com/office/powerpoint/2010/main" val="12066946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09297EBF-E284-42B9-A546-46CA4DFD101D}"/>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2974D0C5-A4E2-4ACF-BB9A-9D392DEC655E}"/>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Supports  final task for individuals</a:t>
            </a:r>
          </a:p>
          <a:p>
            <a:r>
              <a:rPr lang="en-GB" altLang="en-US" dirty="0"/>
              <a:t> </a:t>
            </a:r>
          </a:p>
          <a:p>
            <a:endParaRPr lang="en-GB" altLang="en-US" dirty="0"/>
          </a:p>
        </p:txBody>
      </p:sp>
      <p:sp>
        <p:nvSpPr>
          <p:cNvPr id="106500" name="Slide Number Placeholder 3">
            <a:extLst>
              <a:ext uri="{FF2B5EF4-FFF2-40B4-BE49-F238E27FC236}">
                <a16:creationId xmlns:a16="http://schemas.microsoft.com/office/drawing/2014/main" id="{5079E4F4-AB0B-47AF-BA54-361D14E27CE3}"/>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BAFB4946-7B0D-4170-9C49-C055BBDFD058}" type="slidenum">
              <a:rPr lang="en-GB" altLang="en-US" sz="1200" smtClean="0">
                <a:solidFill>
                  <a:srgbClr val="000000"/>
                </a:solidFill>
                <a:latin typeface="Times New Roman" panose="02020603050405020304" pitchFamily="18" charset="0"/>
                <a:cs typeface="Arial Unicode MS" charset="0"/>
              </a:rPr>
              <a:pPr/>
              <a:t>55</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246981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8">
            <a:extLst>
              <a:ext uri="{FF2B5EF4-FFF2-40B4-BE49-F238E27FC236}">
                <a16:creationId xmlns:a16="http://schemas.microsoft.com/office/drawing/2014/main" id="{CEEF3B49-76C7-45F1-939A-7F36A2AF28DE}"/>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36600" algn="l"/>
                <a:tab pos="1474788" algn="l"/>
                <a:tab pos="2212975" algn="l"/>
                <a:tab pos="2951163" algn="l"/>
              </a:tabLst>
              <a:defRPr sz="1200">
                <a:solidFill>
                  <a:srgbClr val="000000"/>
                </a:solidFill>
                <a:latin typeface="Times New Roman" panose="02020603050405020304" pitchFamily="18" charset="0"/>
              </a:defRPr>
            </a:lvl9pPr>
          </a:lstStyle>
          <a:p>
            <a:pPr>
              <a:spcBef>
                <a:spcPct val="0"/>
              </a:spcBef>
              <a:buClrTx/>
              <a:buSzPct val="45000"/>
              <a:buFontTx/>
              <a:buNone/>
            </a:pPr>
            <a:fld id="{429996B8-7FA0-4060-ACF7-A3F5D7FAD34C}" type="slidenum">
              <a:rPr lang="en-GB" altLang="en-US" smtClean="0">
                <a:cs typeface="Arial Unicode MS" charset="0"/>
              </a:rPr>
              <a:pPr>
                <a:spcBef>
                  <a:spcPct val="0"/>
                </a:spcBef>
                <a:buClrTx/>
                <a:buSzPct val="45000"/>
                <a:buFontTx/>
                <a:buNone/>
              </a:pPr>
              <a:t>6</a:t>
            </a:fld>
            <a:endParaRPr lang="en-GB" altLang="en-US" dirty="0">
              <a:cs typeface="Arial Unicode MS" charset="0"/>
            </a:endParaRPr>
          </a:p>
        </p:txBody>
      </p:sp>
      <p:sp>
        <p:nvSpPr>
          <p:cNvPr id="26627" name="Rectangle 1">
            <a:extLst>
              <a:ext uri="{FF2B5EF4-FFF2-40B4-BE49-F238E27FC236}">
                <a16:creationId xmlns:a16="http://schemas.microsoft.com/office/drawing/2014/main" id="{DDA30F09-670D-4348-9E14-C71F8CEC8F21}"/>
              </a:ext>
            </a:extLst>
          </p:cNvPr>
          <p:cNvSpPr>
            <a:spLocks noGrp="1" noRot="1" noChangeAspect="1" noChangeArrowheads="1" noTextEdit="1"/>
          </p:cNvSpPr>
          <p:nvPr>
            <p:ph type="sldImg"/>
          </p:nvPr>
        </p:nvSpPr>
        <p:spPr>
          <a:xfrm>
            <a:off x="938213" y="752475"/>
            <a:ext cx="5013325" cy="37592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Rectangle 2">
            <a:extLst>
              <a:ext uri="{FF2B5EF4-FFF2-40B4-BE49-F238E27FC236}">
                <a16:creationId xmlns:a16="http://schemas.microsoft.com/office/drawing/2014/main" id="{27E16C44-12E2-4EB8-B190-D075B886B746}"/>
              </a:ext>
            </a:extLst>
          </p:cNvPr>
          <p:cNvSpPr>
            <a:spLocks noGrp="1" noChangeArrowheads="1"/>
          </p:cNvSpPr>
          <p:nvPr>
            <p:ph type="body" idx="1"/>
          </p:nvPr>
        </p:nvSpPr>
        <p:spPr>
          <a:xfrm>
            <a:off x="688975" y="4762500"/>
            <a:ext cx="5511800" cy="4510088"/>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altLang="en-US" dirty="0"/>
              <a:t>Presentation: </a:t>
            </a:r>
          </a:p>
          <a:p>
            <a:r>
              <a:rPr lang="en-US" altLang="en-US" dirty="0"/>
              <a:t>Discuss EL as an essential ingredient of learning environment</a:t>
            </a:r>
          </a:p>
        </p:txBody>
      </p:sp>
    </p:spTree>
    <p:extLst>
      <p:ext uri="{BB962C8B-B14F-4D97-AF65-F5344CB8AC3E}">
        <p14:creationId xmlns:p14="http://schemas.microsoft.com/office/powerpoint/2010/main" val="1836223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B377356D-6011-4361-A086-1D4651692046}"/>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E838B8AC-502B-41B1-901C-72BD0719220A}"/>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Presentation:  Ask about worries and answer questions</a:t>
            </a:r>
          </a:p>
        </p:txBody>
      </p:sp>
      <p:sp>
        <p:nvSpPr>
          <p:cNvPr id="28676" name="Slide Number Placeholder 3">
            <a:extLst>
              <a:ext uri="{FF2B5EF4-FFF2-40B4-BE49-F238E27FC236}">
                <a16:creationId xmlns:a16="http://schemas.microsoft.com/office/drawing/2014/main" id="{A8A8D61F-2595-4160-9EF2-3785996A5647}"/>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7D84DAEF-37B1-4517-BC57-8835A336D5BB}" type="slidenum">
              <a:rPr lang="en-GB" altLang="en-US" sz="1200" smtClean="0">
                <a:solidFill>
                  <a:srgbClr val="000000"/>
                </a:solidFill>
                <a:latin typeface="Times New Roman" panose="02020603050405020304" pitchFamily="18" charset="0"/>
                <a:cs typeface="Arial Unicode MS" charset="0"/>
              </a:rPr>
              <a:pPr/>
              <a:t>7</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323684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819ACD7B-0B8B-4442-813D-F822A33F8E8C}"/>
              </a:ext>
            </a:extLst>
          </p:cNvPr>
          <p:cNvSpPr>
            <a:spLocks noGrp="1" noRot="1" noChangeAspect="1" noChangeArrowheads="1" noTextEdit="1"/>
          </p:cNvSpPr>
          <p:nvPr>
            <p:ph type="sldImg"/>
          </p:nvPr>
        </p:nvSpPr>
        <p:spPr>
          <a:ln/>
        </p:spPr>
      </p:sp>
      <p:sp>
        <p:nvSpPr>
          <p:cNvPr id="30723" name="Notes Placeholder 2">
            <a:extLst>
              <a:ext uri="{FF2B5EF4-FFF2-40B4-BE49-F238E27FC236}">
                <a16:creationId xmlns:a16="http://schemas.microsoft.com/office/drawing/2014/main" id="{BEE86674-3A5D-4691-8B6E-60B6EB85D0C6}"/>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t>Use this as a stimulus slide as backdrop to  pairs exercise.  It  refers to the  series of personal audit exercises  that participants completed in their workbook during week one.</a:t>
            </a:r>
          </a:p>
        </p:txBody>
      </p:sp>
      <p:sp>
        <p:nvSpPr>
          <p:cNvPr id="30724" name="Slide Number Placeholder 3">
            <a:extLst>
              <a:ext uri="{FF2B5EF4-FFF2-40B4-BE49-F238E27FC236}">
                <a16:creationId xmlns:a16="http://schemas.microsoft.com/office/drawing/2014/main" id="{B445950E-B25F-4C95-A007-D644B9108772}"/>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E5B4B5CD-DA89-4E2F-8C3A-CBAC1B3B719B}" type="slidenum">
              <a:rPr lang="en-GB" altLang="en-US" sz="1200" smtClean="0">
                <a:solidFill>
                  <a:srgbClr val="000000"/>
                </a:solidFill>
                <a:latin typeface="Times New Roman" panose="02020603050405020304" pitchFamily="18" charset="0"/>
                <a:cs typeface="Arial Unicode MS" charset="0"/>
              </a:rPr>
              <a:pPr/>
              <a:t>8</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1988355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4CA5F9F-D2E1-4A2C-9524-B708BF0284A8}"/>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61EF7A26-D4EB-4451-BF3E-756BBA1421C6}"/>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Use this as backdrop slide and guidance for pairs discussion and individual writing task</a:t>
            </a:r>
          </a:p>
        </p:txBody>
      </p:sp>
      <p:sp>
        <p:nvSpPr>
          <p:cNvPr id="32772" name="Slide Number Placeholder 3">
            <a:extLst>
              <a:ext uri="{FF2B5EF4-FFF2-40B4-BE49-F238E27FC236}">
                <a16:creationId xmlns:a16="http://schemas.microsoft.com/office/drawing/2014/main" id="{1B64FB8F-2F7A-47EF-A012-288C25744A61}"/>
              </a:ext>
            </a:extLst>
          </p:cNvPr>
          <p:cNvSpPr>
            <a:spLocks noGrp="1"/>
          </p:cNvSpPr>
          <p:nvPr>
            <p:ph type="sldNum" sz="quarter"/>
          </p:nvPr>
        </p:nvSpPr>
        <p:spPr>
          <a:noFill/>
        </p:spPr>
        <p:txBody>
          <a:bodyPr/>
          <a:lstStyle>
            <a:lvl1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1pPr>
            <a:lvl2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2pPr>
            <a:lvl3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3pPr>
            <a:lvl4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4pPr>
            <a:lvl5pPr>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36600" algn="l"/>
                <a:tab pos="1474788" algn="l"/>
                <a:tab pos="2212975" algn="l"/>
                <a:tab pos="2951163" algn="l"/>
              </a:tabLst>
              <a:defRPr sz="1400">
                <a:solidFill>
                  <a:schemeClr val="bg1"/>
                </a:solidFill>
                <a:latin typeface="Arial" panose="020B0604020202020204" pitchFamily="34" charset="0"/>
                <a:ea typeface="Microsoft YaHei" panose="020B0503020204020204" pitchFamily="34" charset="-122"/>
              </a:defRPr>
            </a:lvl9pPr>
          </a:lstStyle>
          <a:p>
            <a:fld id="{348AE0BF-9D66-4005-B2D3-EDEA7432BC81}" type="slidenum">
              <a:rPr lang="en-GB" altLang="en-US" sz="1200" smtClean="0">
                <a:solidFill>
                  <a:srgbClr val="000000"/>
                </a:solidFill>
                <a:latin typeface="Times New Roman" panose="02020603050405020304" pitchFamily="18" charset="0"/>
                <a:cs typeface="Arial Unicode MS" charset="0"/>
              </a:rPr>
              <a:pPr/>
              <a:t>9</a:t>
            </a:fld>
            <a:endParaRPr lang="en-GB" altLang="en-US" sz="1200" dirty="0">
              <a:solidFill>
                <a:srgbClr val="000000"/>
              </a:solidFill>
              <a:latin typeface="Times New Roman" panose="02020603050405020304" pitchFamily="18" charset="0"/>
              <a:cs typeface="Arial Unicode MS" charset="0"/>
            </a:endParaRPr>
          </a:p>
        </p:txBody>
      </p:sp>
    </p:spTree>
    <p:extLst>
      <p:ext uri="{BB962C8B-B14F-4D97-AF65-F5344CB8AC3E}">
        <p14:creationId xmlns:p14="http://schemas.microsoft.com/office/powerpoint/2010/main" val="323046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7FF94E4-5DB4-44E1-97CA-22B1E3C90527}" type="datetime1">
              <a:rPr lang="en-GB" smtClean="0"/>
              <a:t>28/11/2017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58624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23E241C-E212-4985-B7DF-24D255133D47}" type="datetime1">
              <a:rPr lang="en-GB" smtClean="0"/>
              <a:t>28/11/2017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3141984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DF9028-2A7B-4380-B295-36181A20FA87}" type="datetime1">
              <a:rPr lang="en-GB" smtClean="0"/>
              <a:t>28/11/2017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294822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0DEC62C-E58A-4D7C-8BF0-41743EC6A2C4}" type="datetime1">
              <a:rPr lang="en-GB" smtClean="0"/>
              <a:t>28/11/2017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323724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667E1D-E23C-4A2F-8721-1C5B9E2FFC32}" type="datetime1">
              <a:rPr lang="en-GB" smtClean="0"/>
              <a:t>28/11/2017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227194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178DE1A-02A4-4ADB-9CA8-FB5A0DB95455}" type="datetime1">
              <a:rPr lang="en-GB" smtClean="0"/>
              <a:t>28/11/2017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1739792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E7F1C2F-7A07-4F9D-A92A-3FBDEA9E1505}" type="datetime1">
              <a:rPr lang="en-GB" smtClean="0"/>
              <a:t>28/11/2017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4041908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B9C8CA5-196C-4F11-8A63-3DD1B7942D4C}" type="datetime1">
              <a:rPr lang="en-GB" smtClean="0"/>
              <a:t>28/11/2017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3423013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759147-64D8-45D9-9DF4-46729592F0A5}" type="datetime1">
              <a:rPr lang="en-GB" smtClean="0"/>
              <a:t>28/11/2017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133312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93AF61F-6F9F-4B30-98AB-C99932478253}" type="datetime1">
              <a:rPr lang="en-GB" smtClean="0"/>
              <a:t>28/11/2017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2221974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BDEA62-DB57-4824-B439-2F2F92E61F2D}" type="datetime1">
              <a:rPr lang="en-GB" smtClean="0"/>
              <a:t>28/11/2017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5BC1F6-9266-4D01-89BB-FBD4142D441D}" type="slidenum">
              <a:rPr lang="en-GB" smtClean="0"/>
              <a:t>‹#›</a:t>
            </a:fld>
            <a:endParaRPr lang="en-GB" dirty="0"/>
          </a:p>
        </p:txBody>
      </p:sp>
    </p:spTree>
    <p:extLst>
      <p:ext uri="{BB962C8B-B14F-4D97-AF65-F5344CB8AC3E}">
        <p14:creationId xmlns:p14="http://schemas.microsoft.com/office/powerpoint/2010/main" val="672857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ADF57-88F9-4320-A093-2D73CBFB0DB0}" type="datetime1">
              <a:rPr lang="en-GB" smtClean="0"/>
              <a:t>28/11/2017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BC1F6-9266-4D01-89BB-FBD4142D441D}" type="slidenum">
              <a:rPr lang="en-GB" smtClean="0"/>
              <a:t>‹#›</a:t>
            </a:fld>
            <a:endParaRPr lang="en-GB" dirty="0"/>
          </a:p>
        </p:txBody>
      </p:sp>
    </p:spTree>
    <p:extLst>
      <p:ext uri="{BB962C8B-B14F-4D97-AF65-F5344CB8AC3E}">
        <p14:creationId xmlns:p14="http://schemas.microsoft.com/office/powerpoint/2010/main" val="3008177620"/>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amp;ehk=biVNPC"/><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arkansasgopwing.blogspot.com/2016/05/government-spontaneously-dramatically.html" TargetMode="Externa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amp;ehk=UG0"/><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creativecommons.org/licenses/by-nc-nd/4.0/" TargetMode="External"/><Relationship Id="rId4" Type="http://schemas.openxmlformats.org/officeDocument/2006/relationships/hyperlink" Target="http://www.running4thereason.com/2014/08/13/rapid-race-recovery/"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montessorimuddle.org/tag/adolescent-development/"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sustainingcommunity.wordpress.com/2015/02/05/parenting-styles-2/"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sustainingcommunity.wordpress.com/2015/02/05/parenting-styles-2/" TargetMode="External"/><Relationship Id="rId4" Type="http://schemas.openxmlformats.org/officeDocument/2006/relationships/hyperlink" Target="http://disabilitythinking.blogspot.com/"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amp;ehk=5oxOq3Kj1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Colored_pencils.sv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5.jpg&amp;ehk=Zo2442cEZkzaP2V"/><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thecollaboratory.wikidot.com/2013-fall-sociology-traditional"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thecollaboratory.wikidot.com/2015-sociology"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7.jpg&amp;ehk="/><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hyperlink" Target="https://creativecommons.org/licenses/by-nc/4.0/" TargetMode="External"/><Relationship Id="rId4" Type="http://schemas.openxmlformats.org/officeDocument/2006/relationships/hyperlink" Target="http://www.bodymindsoulspirit.com/here-and-now/"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jpg&amp;ehk=OOu"/><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0.jpg&amp;ehk=C3GXM9IFKVvRrIE"/><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mightycourage.blogspot.com/2010_07_01_archive.html"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21.png&amp;ehk=jLhxt1DhR0sLHirmMk8i7g&amp;r=0&amp;pid=OfficeInsert"/><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7.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E9E28229-9939-4FF1-9517-42425976C84C}"/>
              </a:ext>
            </a:extLst>
          </p:cNvPr>
          <p:cNvSpPr>
            <a:spLocks noChangeArrowheads="1"/>
          </p:cNvSpPr>
          <p:nvPr/>
        </p:nvSpPr>
        <p:spPr bwMode="auto">
          <a:xfrm>
            <a:off x="685800" y="3429000"/>
            <a:ext cx="77724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chemeClr val="tx1"/>
                </a:solidFill>
                <a:latin typeface="Arial" panose="020B0604020202020204" pitchFamily="34" charset="0"/>
              </a:defRPr>
            </a:lvl9pPr>
          </a:lstStyle>
          <a:p>
            <a:pPr algn="ctr" eaLnBrk="1" hangingPunct="1">
              <a:spcBef>
                <a:spcPts val="700"/>
              </a:spcBef>
              <a:buClrTx/>
              <a:buFontTx/>
              <a:buNone/>
            </a:pPr>
            <a:endParaRPr lang="en-GB" altLang="en-US" i="1" dirty="0">
              <a:solidFill>
                <a:srgbClr val="000000"/>
              </a:solidFill>
              <a:cs typeface="Arial" panose="020B0604020202020204" pitchFamily="34" charset="0"/>
            </a:endParaRPr>
          </a:p>
          <a:p>
            <a:pPr algn="ctr" eaLnBrk="1" hangingPunct="1">
              <a:spcBef>
                <a:spcPts val="700"/>
              </a:spcBef>
              <a:buClrTx/>
              <a:buFontTx/>
              <a:buNone/>
            </a:pPr>
            <a:r>
              <a:rPr lang="en-GB" altLang="en-US" b="1" dirty="0">
                <a:cs typeface="Arial" panose="020B0604020202020204" pitchFamily="34" charset="0"/>
              </a:rPr>
              <a:t>Permanence: Every Child’s Right</a:t>
            </a:r>
          </a:p>
        </p:txBody>
      </p:sp>
      <p:sp>
        <p:nvSpPr>
          <p:cNvPr id="15363" name="Text Box 2">
            <a:extLst>
              <a:ext uri="{FF2B5EF4-FFF2-40B4-BE49-F238E27FC236}">
                <a16:creationId xmlns:a16="http://schemas.microsoft.com/office/drawing/2014/main" id="{0A71241F-B26A-4541-A1C2-5B7D155468DC}"/>
              </a:ext>
            </a:extLst>
          </p:cNvPr>
          <p:cNvSpPr txBox="1">
            <a:spLocks noChangeArrowheads="1"/>
          </p:cNvSpPr>
          <p:nvPr/>
        </p:nvSpPr>
        <p:spPr bwMode="auto">
          <a:xfrm>
            <a:off x="971550" y="1052513"/>
            <a:ext cx="7772400" cy="173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3600" b="1" dirty="0">
                <a:solidFill>
                  <a:srgbClr val="000000"/>
                </a:solidFill>
                <a:cs typeface="Arial" panose="020B0604020202020204" pitchFamily="34" charset="0"/>
              </a:rPr>
              <a:t>Achieving Permanence</a:t>
            </a:r>
          </a:p>
          <a:p>
            <a:pPr algn="ctr" eaLnBrk="1" hangingPunct="1">
              <a:spcBef>
                <a:spcPct val="0"/>
              </a:spcBef>
              <a:buClrTx/>
              <a:buSzPct val="100000"/>
              <a:buFontTx/>
              <a:buNone/>
            </a:pPr>
            <a:r>
              <a:rPr lang="en-GB" altLang="en-US" sz="3600" b="1" dirty="0">
                <a:solidFill>
                  <a:srgbClr val="000000"/>
                </a:solidFill>
                <a:cs typeface="Arial" panose="020B0604020202020204" pitchFamily="34" charset="0"/>
              </a:rPr>
              <a:t>Workshop One</a:t>
            </a:r>
            <a:br>
              <a:rPr lang="en-GB" altLang="en-US" sz="3600" b="1" dirty="0">
                <a:solidFill>
                  <a:srgbClr val="000000"/>
                </a:solidFill>
                <a:cs typeface="Arial" panose="020B0604020202020204" pitchFamily="34" charset="0"/>
              </a:rPr>
            </a:br>
            <a:endParaRPr lang="en-GB" altLang="en-US" sz="3600" b="1" dirty="0">
              <a:solidFill>
                <a:srgbClr val="000000"/>
              </a:solidFill>
              <a:cs typeface="Arial" panose="020B0604020202020204" pitchFamily="34" charset="0"/>
            </a:endParaRPr>
          </a:p>
        </p:txBody>
      </p:sp>
      <p:sp>
        <p:nvSpPr>
          <p:cNvPr id="2" name="Slide Number Placeholder 1">
            <a:extLst>
              <a:ext uri="{FF2B5EF4-FFF2-40B4-BE49-F238E27FC236}">
                <a16:creationId xmlns:a16="http://schemas.microsoft.com/office/drawing/2014/main" id="{BF6C23D7-8033-4331-8D3D-99F702D75FC8}"/>
              </a:ext>
            </a:extLst>
          </p:cNvPr>
          <p:cNvSpPr>
            <a:spLocks noGrp="1"/>
          </p:cNvSpPr>
          <p:nvPr>
            <p:ph type="sldNum" sz="quarter" idx="12"/>
          </p:nvPr>
        </p:nvSpPr>
        <p:spPr/>
        <p:txBody>
          <a:bodyPr/>
          <a:lstStyle/>
          <a:p>
            <a:fld id="{945BC1F6-9266-4D01-89BB-FBD4142D441D}" type="slidenum">
              <a:rPr lang="en-GB" smtClean="0"/>
              <a:t>1</a:t>
            </a:fld>
            <a:endParaRPr lang="en-GB" dirty="0"/>
          </a:p>
        </p:txBody>
      </p:sp>
    </p:spTree>
    <p:extLst>
      <p:ext uri="{BB962C8B-B14F-4D97-AF65-F5344CB8AC3E}">
        <p14:creationId xmlns:p14="http://schemas.microsoft.com/office/powerpoint/2010/main" val="2676387935"/>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87210BA5-4B0C-4208-A2A0-8CB6E1801E83}"/>
              </a:ext>
            </a:extLst>
          </p:cNvPr>
          <p:cNvSpPr>
            <a:spLocks noGrp="1" noChangeArrowheads="1"/>
          </p:cNvSpPr>
          <p:nvPr>
            <p:ph type="ctrTitle"/>
          </p:nvPr>
        </p:nvSpPr>
        <p:spPr>
          <a:xfrm>
            <a:off x="685800" y="1072753"/>
            <a:ext cx="7772400" cy="1470025"/>
          </a:xfrm>
        </p:spPr>
        <p:txBody>
          <a:bodyPr>
            <a:normAutofit/>
          </a:bodyPr>
          <a:lstStyle/>
          <a:p>
            <a:r>
              <a:rPr lang="en-GB" altLang="en-US" sz="4800" b="1" dirty="0">
                <a:latin typeface="Arial" panose="020B0604020202020204" pitchFamily="34" charset="0"/>
                <a:cs typeface="Arial" panose="020B0604020202020204" pitchFamily="34" charset="0"/>
              </a:rPr>
              <a:t>Part One</a:t>
            </a:r>
          </a:p>
        </p:txBody>
      </p:sp>
      <p:sp>
        <p:nvSpPr>
          <p:cNvPr id="33795" name="Subtitle 2">
            <a:extLst>
              <a:ext uri="{FF2B5EF4-FFF2-40B4-BE49-F238E27FC236}">
                <a16:creationId xmlns:a16="http://schemas.microsoft.com/office/drawing/2014/main" id="{75E9ED66-B482-48E0-998E-7887FD1399EE}"/>
              </a:ext>
            </a:extLst>
          </p:cNvPr>
          <p:cNvSpPr>
            <a:spLocks noGrp="1" noChangeArrowheads="1"/>
          </p:cNvSpPr>
          <p:nvPr>
            <p:ph type="subTitle" idx="1"/>
          </p:nvPr>
        </p:nvSpPr>
        <p:spPr>
          <a:xfrm>
            <a:off x="467544" y="3260576"/>
            <a:ext cx="7990656" cy="1752600"/>
          </a:xfrm>
        </p:spPr>
        <p:txBody>
          <a:bodyPr>
            <a:noAutofit/>
          </a:bodyPr>
          <a:lstStyle/>
          <a:p>
            <a:r>
              <a:rPr lang="en-GB" altLang="en-US" sz="4400" b="1" dirty="0">
                <a:solidFill>
                  <a:schemeClr val="tx1"/>
                </a:solidFill>
                <a:latin typeface="Arial" panose="020B0604020202020204" pitchFamily="34" charset="0"/>
                <a:cs typeface="Arial" panose="020B0604020202020204" pitchFamily="34" charset="0"/>
              </a:rPr>
              <a:t>Permanence:</a:t>
            </a:r>
          </a:p>
          <a:p>
            <a:r>
              <a:rPr lang="en-GB" altLang="en-US" sz="4400" b="1" dirty="0">
                <a:solidFill>
                  <a:schemeClr val="tx1"/>
                </a:solidFill>
                <a:latin typeface="Arial" panose="020B0604020202020204" pitchFamily="34" charset="0"/>
                <a:cs typeface="Arial" panose="020B0604020202020204" pitchFamily="34" charset="0"/>
              </a:rPr>
              <a:t>Planning for change and uncertainty</a:t>
            </a:r>
          </a:p>
        </p:txBody>
      </p:sp>
      <p:sp>
        <p:nvSpPr>
          <p:cNvPr id="2" name="Slide Number Placeholder 1">
            <a:extLst>
              <a:ext uri="{FF2B5EF4-FFF2-40B4-BE49-F238E27FC236}">
                <a16:creationId xmlns:a16="http://schemas.microsoft.com/office/drawing/2014/main" id="{442816A0-1BCA-49E5-80E6-629F00627F50}"/>
              </a:ext>
            </a:extLst>
          </p:cNvPr>
          <p:cNvSpPr>
            <a:spLocks noGrp="1"/>
          </p:cNvSpPr>
          <p:nvPr>
            <p:ph type="sldNum" sz="quarter" idx="12"/>
          </p:nvPr>
        </p:nvSpPr>
        <p:spPr/>
        <p:txBody>
          <a:bodyPr/>
          <a:lstStyle/>
          <a:p>
            <a:fld id="{945BC1F6-9266-4D01-89BB-FBD4142D441D}" type="slidenum">
              <a:rPr lang="en-GB" smtClean="0"/>
              <a:t>10</a:t>
            </a:fld>
            <a:endParaRPr lang="en-GB" dirty="0"/>
          </a:p>
        </p:txBody>
      </p:sp>
    </p:spTree>
    <p:extLst>
      <p:ext uri="{BB962C8B-B14F-4D97-AF65-F5344CB8AC3E}">
        <p14:creationId xmlns:p14="http://schemas.microsoft.com/office/powerpoint/2010/main" val="377181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CD8F34C6-8D69-44C8-B695-8C7B70A18A1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 y="188640"/>
            <a:ext cx="8229600" cy="5832648"/>
          </a:xfrm>
          <a:prstGeom prst="rect">
            <a:avLst/>
          </a:prstGeom>
        </p:spPr>
      </p:pic>
      <p:sp>
        <p:nvSpPr>
          <p:cNvPr id="4" name="TextBox 3">
            <a:extLst>
              <a:ext uri="{FF2B5EF4-FFF2-40B4-BE49-F238E27FC236}">
                <a16:creationId xmlns:a16="http://schemas.microsoft.com/office/drawing/2014/main" id="{B636FD10-6360-4CA1-B76A-6006DEEA7FFA}"/>
              </a:ext>
            </a:extLst>
          </p:cNvPr>
          <p:cNvSpPr txBox="1"/>
          <p:nvPr/>
        </p:nvSpPr>
        <p:spPr>
          <a:xfrm>
            <a:off x="423376" y="6237312"/>
            <a:ext cx="613410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arkansasgopwing.blogspot.com/2016/05/government-spontaneously-dramatically.html"/>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sa/3.0/"/>
              </a:rPr>
              <a:t>CC BY-NC-SA</a:t>
            </a:r>
            <a:endParaRPr lang="en-GB" sz="1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B8A1794-FA78-4056-9A01-37D22AD9D25F}"/>
              </a:ext>
            </a:extLst>
          </p:cNvPr>
          <p:cNvSpPr>
            <a:spLocks noGrp="1"/>
          </p:cNvSpPr>
          <p:nvPr>
            <p:ph type="sldNum" sz="quarter" idx="12"/>
          </p:nvPr>
        </p:nvSpPr>
        <p:spPr/>
        <p:txBody>
          <a:bodyPr/>
          <a:lstStyle/>
          <a:p>
            <a:fld id="{945BC1F6-9266-4D01-89BB-FBD4142D441D}" type="slidenum">
              <a:rPr lang="en-GB" smtClean="0"/>
              <a:t>11</a:t>
            </a:fld>
            <a:endParaRPr lang="en-GB" dirty="0"/>
          </a:p>
        </p:txBody>
      </p:sp>
      <p:sp>
        <p:nvSpPr>
          <p:cNvPr id="5" name="Rectangle 4">
            <a:extLst>
              <a:ext uri="{FF2B5EF4-FFF2-40B4-BE49-F238E27FC236}">
                <a16:creationId xmlns:a16="http://schemas.microsoft.com/office/drawing/2014/main" id="{2734E295-B850-400A-8D6D-F03E8D796565}"/>
              </a:ext>
            </a:extLst>
          </p:cNvPr>
          <p:cNvSpPr/>
          <p:nvPr/>
        </p:nvSpPr>
        <p:spPr>
          <a:xfrm>
            <a:off x="539552" y="1928664"/>
            <a:ext cx="8260890" cy="3293209"/>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‘Act purposefully to identify a permanent home for the child without unnecessary deliberations which causes delay…’</a:t>
            </a:r>
          </a:p>
          <a:p>
            <a:pPr algn="just"/>
            <a:r>
              <a:rPr lang="en-GB" sz="2000" dirty="0">
                <a:solidFill>
                  <a:srgbClr val="FFFF99"/>
                </a:solidFill>
                <a:latin typeface="Arial" panose="020B0604020202020204" pitchFamily="34" charset="0"/>
                <a:cs typeface="Arial" panose="020B0604020202020204" pitchFamily="34" charset="0"/>
              </a:rPr>
              <a:t>K&amp;SS:AP (2016) 3) Help children find permanence</a:t>
            </a:r>
          </a:p>
          <a:p>
            <a:pPr algn="just"/>
            <a:r>
              <a:rPr lang="en-GB" sz="2800" dirty="0">
                <a:solidFill>
                  <a:srgbClr val="FFFF99"/>
                </a:solidFill>
                <a:latin typeface="Arial" panose="020B0604020202020204" pitchFamily="34" charset="0"/>
                <a:cs typeface="Arial" panose="020B0604020202020204" pitchFamily="34" charset="0"/>
              </a:rPr>
              <a:t>‘Balance the ambition of finding the best home for the child without unnecessary deliberations which causes delay…’  </a:t>
            </a:r>
            <a:r>
              <a:rPr lang="en-GB" sz="2000" dirty="0">
                <a:solidFill>
                  <a:srgbClr val="FFFF99"/>
                </a:solidFill>
                <a:latin typeface="Arial" panose="020B0604020202020204" pitchFamily="34" charset="0"/>
                <a:cs typeface="Arial" panose="020B0604020202020204" pitchFamily="34" charset="0"/>
              </a:rPr>
              <a:t>K&amp;SS:AP (2016) 3) Help children find permanence</a:t>
            </a:r>
          </a:p>
        </p:txBody>
      </p:sp>
    </p:spTree>
    <p:extLst>
      <p:ext uri="{BB962C8B-B14F-4D97-AF65-F5344CB8AC3E}">
        <p14:creationId xmlns:p14="http://schemas.microsoft.com/office/powerpoint/2010/main" val="64983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BD70648-A74F-4FE2-B20D-9C454B5A2410}"/>
              </a:ext>
            </a:extLst>
          </p:cNvPr>
          <p:cNvSpPr>
            <a:spLocks noGrp="1" noChangeArrowheads="1"/>
          </p:cNvSpPr>
          <p:nvPr>
            <p:ph type="title"/>
          </p:nvPr>
        </p:nvSpPr>
        <p:spPr/>
        <p:txBody>
          <a:bodyPr>
            <a:normAutofit/>
          </a:bodyPr>
          <a:lstStyle/>
          <a:p>
            <a:pPr algn="ctr"/>
            <a:r>
              <a:rPr lang="en-GB" altLang="en-US" sz="2000" dirty="0">
                <a:latin typeface="Arial" panose="020B0604020202020204" pitchFamily="34" charset="0"/>
                <a:cs typeface="Arial" panose="020B0604020202020204" pitchFamily="34" charset="0"/>
              </a:rPr>
              <a:t>HOW DID UNCERTAINTY ABOUT THE FUTURE IMPACT ON YOU?</a:t>
            </a:r>
          </a:p>
        </p:txBody>
      </p:sp>
      <p:graphicFrame>
        <p:nvGraphicFramePr>
          <p:cNvPr id="4" name="Content Placeholder 3">
            <a:extLst>
              <a:ext uri="{FF2B5EF4-FFF2-40B4-BE49-F238E27FC236}">
                <a16:creationId xmlns:a16="http://schemas.microsoft.com/office/drawing/2014/main" id="{AEF0DCFE-530C-42AE-9C30-4209B4BE3DD1}"/>
              </a:ext>
            </a:extLst>
          </p:cNvPr>
          <p:cNvGraphicFramePr>
            <a:graphicFrameLocks noGrp="1"/>
          </p:cNvGraphicFramePr>
          <p:nvPr>
            <p:ph idx="1"/>
            <p:extLst>
              <p:ext uri="{D42A27DB-BD31-4B8C-83A1-F6EECF244321}">
                <p14:modId xmlns:p14="http://schemas.microsoft.com/office/powerpoint/2010/main" val="2211767815"/>
              </p:ext>
            </p:extLst>
          </p:nvPr>
        </p:nvGraphicFramePr>
        <p:xfrm>
          <a:off x="428625" y="1357312"/>
          <a:ext cx="8229600" cy="5096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D5A3A186-DDB6-4582-9A42-983876CC4CE7}"/>
              </a:ext>
            </a:extLst>
          </p:cNvPr>
          <p:cNvSpPr>
            <a:spLocks noGrp="1"/>
          </p:cNvSpPr>
          <p:nvPr>
            <p:ph type="sldNum" sz="quarter" idx="12"/>
          </p:nvPr>
        </p:nvSpPr>
        <p:spPr/>
        <p:txBody>
          <a:bodyPr/>
          <a:lstStyle/>
          <a:p>
            <a:fld id="{945BC1F6-9266-4D01-89BB-FBD4142D441D}" type="slidenum">
              <a:rPr lang="en-GB" smtClean="0"/>
              <a:t>12</a:t>
            </a:fld>
            <a:endParaRPr lang="en-GB" dirty="0"/>
          </a:p>
        </p:txBody>
      </p:sp>
    </p:spTree>
    <p:extLst>
      <p:ext uri="{BB962C8B-B14F-4D97-AF65-F5344CB8AC3E}">
        <p14:creationId xmlns:p14="http://schemas.microsoft.com/office/powerpoint/2010/main" val="86890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green street sign hanging from a pole&#10;&#10;Description generated with very high confidence">
            <a:extLst>
              <a:ext uri="{FF2B5EF4-FFF2-40B4-BE49-F238E27FC236}">
                <a16:creationId xmlns:a16="http://schemas.microsoft.com/office/drawing/2014/main" id="{2FDAF0F6-BE43-4425-8B98-B783A684105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51520" y="332656"/>
            <a:ext cx="8435280" cy="5956547"/>
          </a:xfrm>
        </p:spPr>
      </p:pic>
      <p:sp>
        <p:nvSpPr>
          <p:cNvPr id="4" name="Slide Number Placeholder 3">
            <a:extLst>
              <a:ext uri="{FF2B5EF4-FFF2-40B4-BE49-F238E27FC236}">
                <a16:creationId xmlns:a16="http://schemas.microsoft.com/office/drawing/2014/main" id="{9F14C5D9-0530-4879-BDC9-CA6C640FCC9E}"/>
              </a:ext>
            </a:extLst>
          </p:cNvPr>
          <p:cNvSpPr>
            <a:spLocks noGrp="1"/>
          </p:cNvSpPr>
          <p:nvPr>
            <p:ph type="sldNum" sz="quarter" idx="12"/>
          </p:nvPr>
        </p:nvSpPr>
        <p:spPr/>
        <p:txBody>
          <a:bodyPr/>
          <a:lstStyle/>
          <a:p>
            <a:fld id="{945BC1F6-9266-4D01-89BB-FBD4142D441D}" type="slidenum">
              <a:rPr lang="en-GB" smtClean="0"/>
              <a:t>13</a:t>
            </a:fld>
            <a:endParaRPr lang="en-GB" dirty="0"/>
          </a:p>
        </p:txBody>
      </p:sp>
      <p:sp>
        <p:nvSpPr>
          <p:cNvPr id="7" name="TextBox 6">
            <a:extLst>
              <a:ext uri="{FF2B5EF4-FFF2-40B4-BE49-F238E27FC236}">
                <a16:creationId xmlns:a16="http://schemas.microsoft.com/office/drawing/2014/main" id="{EACE04B8-061B-4CC8-A769-D9E0011CD194}"/>
              </a:ext>
            </a:extLst>
          </p:cNvPr>
          <p:cNvSpPr txBox="1"/>
          <p:nvPr/>
        </p:nvSpPr>
        <p:spPr>
          <a:xfrm>
            <a:off x="252200" y="6423496"/>
            <a:ext cx="646747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www.running4thereason.com/2014/08/13/rapid-race-recovery/"/>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nd/4.0/"/>
              </a:rPr>
              <a:t>CC BY-NC-ND</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0835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3262132C-7FD3-4500-A510-4E33A88291B7}"/>
              </a:ext>
            </a:extLst>
          </p:cNvPr>
          <p:cNvSpPr>
            <a:spLocks noGrp="1" noChangeArrowheads="1"/>
          </p:cNvSpPr>
          <p:nvPr>
            <p:ph type="title"/>
          </p:nvPr>
        </p:nvSpPr>
        <p:spPr>
          <a:xfrm>
            <a:off x="457200" y="274638"/>
            <a:ext cx="8229600" cy="850106"/>
          </a:xfrm>
        </p:spPr>
        <p:txBody>
          <a:bodyPr/>
          <a:lstStyle/>
          <a:p>
            <a:pPr algn="ctr"/>
            <a:r>
              <a:rPr lang="en-GB" altLang="en-US" dirty="0">
                <a:latin typeface="Arial" panose="020B0604020202020204" pitchFamily="34" charset="0"/>
                <a:cs typeface="Arial" panose="020B0604020202020204" pitchFamily="34" charset="0"/>
              </a:rPr>
              <a:t>IMPACT</a:t>
            </a:r>
          </a:p>
        </p:txBody>
      </p:sp>
      <p:sp>
        <p:nvSpPr>
          <p:cNvPr id="6" name="Thought Bubble: Cloud 5">
            <a:extLst>
              <a:ext uri="{FF2B5EF4-FFF2-40B4-BE49-F238E27FC236}">
                <a16:creationId xmlns:a16="http://schemas.microsoft.com/office/drawing/2014/main" id="{EDE323DB-414B-42DB-8639-C08D76D3A1D6}"/>
              </a:ext>
            </a:extLst>
          </p:cNvPr>
          <p:cNvSpPr/>
          <p:nvPr/>
        </p:nvSpPr>
        <p:spPr>
          <a:xfrm flipH="1">
            <a:off x="251520" y="806054"/>
            <a:ext cx="4248468" cy="5071218"/>
          </a:xfrm>
          <a:prstGeom prst="cloud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tLang="en-US" sz="2400" dirty="0">
              <a:solidFill>
                <a:schemeClr val="tx1"/>
              </a:solidFill>
              <a:latin typeface="Arial" panose="020B0604020202020204" pitchFamily="34" charset="0"/>
              <a:cs typeface="Arial" panose="020B0604020202020204" pitchFamily="34" charset="0"/>
            </a:endParaRPr>
          </a:p>
          <a:p>
            <a:pPr algn="ctr"/>
            <a:r>
              <a:rPr lang="en-GB" altLang="en-US" sz="2400" dirty="0">
                <a:solidFill>
                  <a:schemeClr val="tx1"/>
                </a:solidFill>
                <a:latin typeface="Arial" panose="020B0604020202020204" pitchFamily="34" charset="0"/>
                <a:cs typeface="Arial" panose="020B0604020202020204" pitchFamily="34" charset="0"/>
              </a:rPr>
              <a:t>What is the impact of uncertainty and loss on the behaviour of children/young adults</a:t>
            </a:r>
            <a:r>
              <a:rPr lang="en-GB" altLang="en-US" sz="2800" dirty="0">
                <a:solidFill>
                  <a:schemeClr val="tx1"/>
                </a:solidFill>
                <a:latin typeface="Arial" panose="020B0604020202020204" pitchFamily="34" charset="0"/>
              </a:rPr>
              <a:t>?</a:t>
            </a:r>
          </a:p>
          <a:p>
            <a:pPr algn="ctr"/>
            <a:endParaRPr lang="en-GB" dirty="0">
              <a:latin typeface="Arial" panose="020B0604020202020204" pitchFamily="34" charset="0"/>
            </a:endParaRPr>
          </a:p>
        </p:txBody>
      </p:sp>
      <p:sp>
        <p:nvSpPr>
          <p:cNvPr id="7" name="Thought Bubble: Cloud 6">
            <a:extLst>
              <a:ext uri="{FF2B5EF4-FFF2-40B4-BE49-F238E27FC236}">
                <a16:creationId xmlns:a16="http://schemas.microsoft.com/office/drawing/2014/main" id="{FA5824AA-E183-4512-8DEF-2D3C88F2B6FB}"/>
              </a:ext>
            </a:extLst>
          </p:cNvPr>
          <p:cNvSpPr/>
          <p:nvPr/>
        </p:nvSpPr>
        <p:spPr>
          <a:xfrm>
            <a:off x="4104456" y="1268761"/>
            <a:ext cx="4716015" cy="4104455"/>
          </a:xfrm>
          <a:prstGeom prst="cloud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sz="2400" dirty="0">
                <a:solidFill>
                  <a:schemeClr val="tx1"/>
                </a:solidFill>
                <a:latin typeface="Arial" panose="020B0604020202020204" pitchFamily="34" charset="0"/>
                <a:cs typeface="Arial" panose="020B0604020202020204" pitchFamily="34" charset="0"/>
              </a:rPr>
              <a:t>What is the impact of uncertainty and loss on the development of  children/young adults?</a:t>
            </a:r>
          </a:p>
        </p:txBody>
      </p:sp>
      <p:sp>
        <p:nvSpPr>
          <p:cNvPr id="2" name="Slide Number Placeholder 1">
            <a:extLst>
              <a:ext uri="{FF2B5EF4-FFF2-40B4-BE49-F238E27FC236}">
                <a16:creationId xmlns:a16="http://schemas.microsoft.com/office/drawing/2014/main" id="{E4036A6F-C2DD-4326-85AB-D119AE4625EC}"/>
              </a:ext>
            </a:extLst>
          </p:cNvPr>
          <p:cNvSpPr>
            <a:spLocks noGrp="1"/>
          </p:cNvSpPr>
          <p:nvPr>
            <p:ph type="sldNum" sz="quarter" idx="12"/>
          </p:nvPr>
        </p:nvSpPr>
        <p:spPr/>
        <p:txBody>
          <a:bodyPr/>
          <a:lstStyle/>
          <a:p>
            <a:fld id="{945BC1F6-9266-4D01-89BB-FBD4142D441D}" type="slidenum">
              <a:rPr lang="en-GB" smtClean="0"/>
              <a:t>14</a:t>
            </a:fld>
            <a:endParaRPr lang="en-GB" dirty="0"/>
          </a:p>
        </p:txBody>
      </p:sp>
    </p:spTree>
    <p:extLst>
      <p:ext uri="{BB962C8B-B14F-4D97-AF65-F5344CB8AC3E}">
        <p14:creationId xmlns:p14="http://schemas.microsoft.com/office/powerpoint/2010/main" val="1540122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B200EA52-4CA6-4CAE-A3E3-76EDCD9FC66F}"/>
              </a:ext>
            </a:extLst>
          </p:cNvPr>
          <p:cNvSpPr>
            <a:spLocks noGrp="1" noChangeArrowheads="1"/>
          </p:cNvSpPr>
          <p:nvPr>
            <p:ph type="title"/>
          </p:nvPr>
        </p:nvSpPr>
        <p:spPr/>
        <p:txBody>
          <a:bodyPr/>
          <a:lstStyle/>
          <a:p>
            <a:pPr algn="ctr"/>
            <a:r>
              <a:rPr lang="en-GB" altLang="en-US" dirty="0">
                <a:latin typeface="Arial" panose="020B0604020202020204" pitchFamily="34" charset="0"/>
                <a:cs typeface="Arial" panose="020B0604020202020204" pitchFamily="34" charset="0"/>
              </a:rPr>
              <a:t>THE IMPACT OF TRAUMA</a:t>
            </a:r>
          </a:p>
        </p:txBody>
      </p:sp>
      <p:pic>
        <p:nvPicPr>
          <p:cNvPr id="41987" name="Content Placeholder 3" descr="Control your Destiny: How the Adolescent Brain Works">
            <a:extLst>
              <a:ext uri="{FF2B5EF4-FFF2-40B4-BE49-F238E27FC236}">
                <a16:creationId xmlns:a16="http://schemas.microsoft.com/office/drawing/2014/main" id="{55E770B7-4ADF-4B8A-B98B-4874C437EB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457200" y="1628775"/>
            <a:ext cx="8229600" cy="3998913"/>
          </a:xfrm>
        </p:spPr>
      </p:pic>
      <p:sp>
        <p:nvSpPr>
          <p:cNvPr id="2" name="Rectangle 1">
            <a:extLst>
              <a:ext uri="{FF2B5EF4-FFF2-40B4-BE49-F238E27FC236}">
                <a16:creationId xmlns:a16="http://schemas.microsoft.com/office/drawing/2014/main" id="{A1F6FE39-DA2B-4DB6-AD07-FCC83FD4E4AC}"/>
              </a:ext>
            </a:extLst>
          </p:cNvPr>
          <p:cNvSpPr/>
          <p:nvPr/>
        </p:nvSpPr>
        <p:spPr>
          <a:xfrm>
            <a:off x="606388" y="6237312"/>
            <a:ext cx="7931224"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hlinkClick r:id="rId4" tooltip="http://montessorimuddle.org/tag/adolescent-development/"/>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sa/3.0/"/>
              </a:rPr>
              <a:t>CC BY-NC-SA</a:t>
            </a:r>
            <a:endParaRPr lang="en-GB"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556495C-AB24-4EB2-944A-E267F94B5221}"/>
              </a:ext>
            </a:extLst>
          </p:cNvPr>
          <p:cNvSpPr>
            <a:spLocks noGrp="1"/>
          </p:cNvSpPr>
          <p:nvPr>
            <p:ph type="sldNum" sz="quarter" idx="12"/>
          </p:nvPr>
        </p:nvSpPr>
        <p:spPr/>
        <p:txBody>
          <a:bodyPr/>
          <a:lstStyle/>
          <a:p>
            <a:fld id="{945BC1F6-9266-4D01-89BB-FBD4142D441D}" type="slidenum">
              <a:rPr lang="en-GB" smtClean="0"/>
              <a:t>15</a:t>
            </a:fld>
            <a:endParaRPr lang="en-GB" dirty="0"/>
          </a:p>
        </p:txBody>
      </p:sp>
    </p:spTree>
    <p:extLst>
      <p:ext uri="{BB962C8B-B14F-4D97-AF65-F5344CB8AC3E}">
        <p14:creationId xmlns:p14="http://schemas.microsoft.com/office/powerpoint/2010/main" val="2643192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6AC9AA7B-0564-4555-9B79-B0EBE6B63718}"/>
              </a:ext>
            </a:extLst>
          </p:cNvPr>
          <p:cNvSpPr>
            <a:spLocks noGrp="1" noChangeArrowheads="1"/>
          </p:cNvSpPr>
          <p:nvPr>
            <p:ph type="ctrTitle"/>
          </p:nvPr>
        </p:nvSpPr>
        <p:spPr>
          <a:xfrm>
            <a:off x="755576" y="1340768"/>
            <a:ext cx="7772400" cy="1470025"/>
          </a:xfrm>
        </p:spPr>
        <p:txBody>
          <a:bodyPr>
            <a:normAutofit/>
          </a:bodyPr>
          <a:lstStyle/>
          <a:p>
            <a:r>
              <a:rPr lang="en-GB" altLang="en-US" sz="4800" b="1" dirty="0">
                <a:latin typeface="Arial" panose="020B0604020202020204" pitchFamily="34" charset="0"/>
                <a:cs typeface="Arial" panose="020B0604020202020204" pitchFamily="34" charset="0"/>
              </a:rPr>
              <a:t>Part Two</a:t>
            </a:r>
          </a:p>
        </p:txBody>
      </p:sp>
      <p:sp>
        <p:nvSpPr>
          <p:cNvPr id="44035" name="Subtitle 2">
            <a:extLst>
              <a:ext uri="{FF2B5EF4-FFF2-40B4-BE49-F238E27FC236}">
                <a16:creationId xmlns:a16="http://schemas.microsoft.com/office/drawing/2014/main" id="{2B34C9F7-7F6C-4A8D-8CDF-6C61EA7E1CDC}"/>
              </a:ext>
            </a:extLst>
          </p:cNvPr>
          <p:cNvSpPr>
            <a:spLocks noGrp="1" noChangeArrowheads="1"/>
          </p:cNvSpPr>
          <p:nvPr>
            <p:ph type="subTitle" idx="1"/>
          </p:nvPr>
        </p:nvSpPr>
        <p:spPr>
          <a:xfrm>
            <a:off x="0" y="2492450"/>
            <a:ext cx="8964487" cy="2209800"/>
          </a:xfrm>
        </p:spPr>
        <p:txBody>
          <a:bodyPr>
            <a:normAutofit/>
          </a:bodyPr>
          <a:lstStyle/>
          <a:p>
            <a:endParaRPr lang="en-GB" altLang="en-US" sz="2800" b="1" dirty="0">
              <a:solidFill>
                <a:schemeClr val="tx1"/>
              </a:solidFill>
              <a:cs typeface="Arial" panose="020B0604020202020204" pitchFamily="34" charset="0"/>
            </a:endParaRPr>
          </a:p>
          <a:p>
            <a:endParaRPr lang="en-GB" altLang="en-US" sz="2800" b="1" dirty="0">
              <a:solidFill>
                <a:schemeClr val="tx1"/>
              </a:solidFill>
              <a:cs typeface="Arial" panose="020B0604020202020204" pitchFamily="34" charset="0"/>
            </a:endParaRPr>
          </a:p>
          <a:p>
            <a:r>
              <a:rPr lang="en-GB" altLang="en-US" sz="4400" b="1" dirty="0">
                <a:solidFill>
                  <a:schemeClr val="tx1"/>
                </a:solidFill>
                <a:cs typeface="Arial" panose="020B0604020202020204" pitchFamily="34" charset="0"/>
              </a:rPr>
              <a:t>Assessment and planning</a:t>
            </a:r>
          </a:p>
        </p:txBody>
      </p:sp>
      <p:sp>
        <p:nvSpPr>
          <p:cNvPr id="2" name="Slide Number Placeholder 1">
            <a:extLst>
              <a:ext uri="{FF2B5EF4-FFF2-40B4-BE49-F238E27FC236}">
                <a16:creationId xmlns:a16="http://schemas.microsoft.com/office/drawing/2014/main" id="{4CA91723-1BCA-4932-8163-C5C9C5677AF3}"/>
              </a:ext>
            </a:extLst>
          </p:cNvPr>
          <p:cNvSpPr>
            <a:spLocks noGrp="1"/>
          </p:cNvSpPr>
          <p:nvPr>
            <p:ph type="sldNum" sz="quarter" idx="12"/>
          </p:nvPr>
        </p:nvSpPr>
        <p:spPr/>
        <p:txBody>
          <a:bodyPr/>
          <a:lstStyle/>
          <a:p>
            <a:fld id="{945BC1F6-9266-4D01-89BB-FBD4142D441D}" type="slidenum">
              <a:rPr lang="en-GB" smtClean="0"/>
              <a:t>16</a:t>
            </a:fld>
            <a:endParaRPr lang="en-GB" dirty="0"/>
          </a:p>
        </p:txBody>
      </p:sp>
    </p:spTree>
    <p:extLst>
      <p:ext uri="{BB962C8B-B14F-4D97-AF65-F5344CB8AC3E}">
        <p14:creationId xmlns:p14="http://schemas.microsoft.com/office/powerpoint/2010/main" val="3511107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5A5CCD48-1354-434D-AFA7-40141A129A85}"/>
              </a:ext>
            </a:extLst>
          </p:cNvPr>
          <p:cNvSpPr>
            <a:spLocks noGrp="1"/>
          </p:cNvSpPr>
          <p:nvPr>
            <p:ph type="title"/>
          </p:nvPr>
        </p:nvSpPr>
        <p:spPr>
          <a:xfrm>
            <a:off x="189706" y="332656"/>
            <a:ext cx="8688387" cy="1133475"/>
          </a:xfrm>
        </p:spPr>
        <p:txBody>
          <a:bodyPr>
            <a:normAutofit/>
          </a:bodyPr>
          <a:lstStyle/>
          <a:p>
            <a:pPr algn="ctr"/>
            <a:r>
              <a:rPr lang="en-GB" altLang="en-US" b="1" dirty="0">
                <a:latin typeface="Arial" panose="020B0604020202020204" pitchFamily="34" charset="0"/>
                <a:cs typeface="Arial" panose="020B0604020202020204" pitchFamily="34" charset="0"/>
              </a:rPr>
              <a:t>Legal definition of permanence</a:t>
            </a:r>
          </a:p>
        </p:txBody>
      </p:sp>
      <p:sp>
        <p:nvSpPr>
          <p:cNvPr id="18435" name="Content Placeholder 2">
            <a:extLst>
              <a:ext uri="{FF2B5EF4-FFF2-40B4-BE49-F238E27FC236}">
                <a16:creationId xmlns:a16="http://schemas.microsoft.com/office/drawing/2014/main" id="{304AF3E2-ABC6-4165-972D-11B141F2FE45}"/>
              </a:ext>
            </a:extLst>
          </p:cNvPr>
          <p:cNvSpPr>
            <a:spLocks noGrp="1"/>
          </p:cNvSpPr>
          <p:nvPr>
            <p:ph idx="1"/>
          </p:nvPr>
        </p:nvSpPr>
        <p:spPr>
          <a:xfrm>
            <a:off x="334579" y="1988840"/>
            <a:ext cx="8474843" cy="4608512"/>
          </a:xfrm>
        </p:spPr>
        <p:txBody>
          <a:bodyPr>
            <a:normAutofit fontScale="70000" lnSpcReduction="20000"/>
          </a:bodyPr>
          <a:lstStyle/>
          <a:p>
            <a:pPr marL="0" indent="0" algn="just">
              <a:lnSpc>
                <a:spcPct val="120000"/>
              </a:lnSpc>
              <a:buFont typeface="Verdana" panose="020B0604030504040204" pitchFamily="34" charset="0"/>
              <a:buNone/>
            </a:pPr>
            <a:r>
              <a:rPr lang="en-GB" altLang="ja-JP" sz="3800" dirty="0">
                <a:latin typeface="Arial" panose="020B0604020202020204" pitchFamily="34" charset="0"/>
                <a:cs typeface="Arial" panose="020B0604020202020204" pitchFamily="34" charset="0"/>
              </a:rPr>
              <a:t>Permanence is the long term plan for the child</a:t>
            </a:r>
            <a:r>
              <a:rPr lang="en-GB" altLang="ja-JP" sz="3800" dirty="0">
                <a:cs typeface="Arial" panose="020B0604020202020204" pitchFamily="34" charset="0"/>
              </a:rPr>
              <a:t>’</a:t>
            </a:r>
            <a:r>
              <a:rPr lang="en-GB" altLang="ja-JP" sz="3800" dirty="0">
                <a:latin typeface="Arial" panose="020B0604020202020204" pitchFamily="34" charset="0"/>
                <a:cs typeface="Arial" panose="020B0604020202020204" pitchFamily="34" charset="0"/>
              </a:rPr>
              <a:t>s upbringing and provides an underpinning framework for all social work with children and their families from family support through to adoption. The objective of planning for permanence is therefore to ensure that children have a secure, stable and loving family to support them through childhood and beyond and to give them a sense of security.</a:t>
            </a:r>
          </a:p>
          <a:p>
            <a:pPr marL="0" indent="0">
              <a:lnSpc>
                <a:spcPct val="120000"/>
              </a:lnSpc>
              <a:buFont typeface="Verdana" panose="020B0604030504040204" pitchFamily="34" charset="0"/>
              <a:buNone/>
            </a:pPr>
            <a:endParaRPr lang="en-GB" altLang="ja-JP" i="1" dirty="0">
              <a:latin typeface="Arial" panose="020B0604020202020204" pitchFamily="34" charset="0"/>
              <a:cs typeface="Arial" panose="020B0604020202020204" pitchFamily="34" charset="0"/>
            </a:endParaRPr>
          </a:p>
          <a:p>
            <a:pPr marL="0" indent="0">
              <a:lnSpc>
                <a:spcPct val="120000"/>
              </a:lnSpc>
              <a:buNone/>
            </a:pPr>
            <a:r>
              <a:rPr lang="en-GB" altLang="en-US" sz="1500" dirty="0">
                <a:latin typeface="Arial" panose="020B0604020202020204" pitchFamily="34" charset="0"/>
                <a:cs typeface="Arial" panose="020B0604020202020204" pitchFamily="34" charset="0"/>
              </a:rPr>
              <a:t>Children Act 1989, The Care Planning Guidance (2010)  , Volume 2, 2.3 – 2.6</a:t>
            </a:r>
          </a:p>
          <a:p>
            <a:pPr marL="0" indent="0">
              <a:lnSpc>
                <a:spcPct val="120000"/>
              </a:lnSpc>
              <a:buFont typeface="Verdana" panose="020B0604030504040204" pitchFamily="34" charset="0"/>
              <a:buNone/>
            </a:pPr>
            <a:endParaRPr lang="en-GB" altLang="en-US" i="1" dirty="0">
              <a:latin typeface="Arial" panose="020B0604020202020204" pitchFamily="34" charset="0"/>
              <a:cs typeface="Arial" panose="020B0604020202020204" pitchFamily="34" charset="0"/>
            </a:endParaRPr>
          </a:p>
        </p:txBody>
      </p:sp>
      <p:sp>
        <p:nvSpPr>
          <p:cNvPr id="18436" name="Slide Number Placeholder 1">
            <a:extLst>
              <a:ext uri="{FF2B5EF4-FFF2-40B4-BE49-F238E27FC236}">
                <a16:creationId xmlns:a16="http://schemas.microsoft.com/office/drawing/2014/main" id="{28FD9E0A-C55B-4987-BAA3-2D30D8A5A6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rgbClr val="E64135"/>
              </a:buClr>
              <a:buSzPct val="70000"/>
              <a:buFont typeface="Verdana" panose="020B0604030504040204" pitchFamily="34" charset="0"/>
              <a:buChar char="›"/>
              <a:defRPr sz="2400">
                <a:solidFill>
                  <a:schemeClr val="tx1"/>
                </a:solidFill>
                <a:latin typeface="Verdana" panose="020B0604030504040204" pitchFamily="34" charset="0"/>
                <a:ea typeface="MS PGothic" panose="020B0600070205080204" pitchFamily="34" charset="-128"/>
              </a:defRPr>
            </a:lvl1pPr>
            <a:lvl2pPr marL="742950" indent="-285750">
              <a:spcBef>
                <a:spcPct val="20000"/>
              </a:spcBef>
              <a:buClr>
                <a:srgbClr val="E64135"/>
              </a:buClr>
              <a:buSzPct val="60000"/>
              <a:buFont typeface="Verdana" panose="020B0604030504040204" pitchFamily="34" charset="0"/>
              <a:buChar char="−"/>
              <a:defRPr sz="2000">
                <a:solidFill>
                  <a:schemeClr val="tx1"/>
                </a:solidFill>
                <a:latin typeface="Verdana" panose="020B0604030504040204" pitchFamily="34" charset="0"/>
                <a:ea typeface="MS PGothic" panose="020B0600070205080204" pitchFamily="34" charset="-128"/>
              </a:defRPr>
            </a:lvl2pPr>
            <a:lvl3pPr marL="1143000" indent="-228600">
              <a:spcBef>
                <a:spcPct val="20000"/>
              </a:spcBef>
              <a:buClr>
                <a:srgbClr val="5F5F5F"/>
              </a:buClr>
              <a:buSzPct val="60000"/>
              <a:buFont typeface="Wingdings 2" panose="05020102010507070707" pitchFamily="18" charset="2"/>
              <a:buChar char="¡"/>
              <a:defRPr sz="2000">
                <a:solidFill>
                  <a:schemeClr val="tx1"/>
                </a:solidFill>
                <a:latin typeface="Verdana" panose="020B0604030504040204" pitchFamily="34" charset="0"/>
                <a:ea typeface="MS PGothic" panose="020B0600070205080204" pitchFamily="34" charset="-128"/>
              </a:defRPr>
            </a:lvl3pPr>
            <a:lvl4pPr marL="1600200" indent="-228600">
              <a:spcBef>
                <a:spcPct val="20000"/>
              </a:spcBef>
              <a:buClr>
                <a:srgbClr val="5F5F5F"/>
              </a:buClr>
              <a:buSzPct val="80000"/>
              <a:buChar char="–"/>
              <a:defRPr>
                <a:solidFill>
                  <a:schemeClr val="tx1"/>
                </a:solidFill>
                <a:latin typeface="Verdana" panose="020B0604030504040204" pitchFamily="34" charset="0"/>
                <a:ea typeface="MS PGothic" panose="020B0600070205080204" pitchFamily="34" charset="-128"/>
              </a:defRPr>
            </a:lvl4pPr>
            <a:lvl5pPr marL="2057400" indent="-228600">
              <a:spcBef>
                <a:spcPct val="20000"/>
              </a:spcBef>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5F5F5F"/>
              </a:buClr>
              <a:buSzPct val="65000"/>
              <a:buFont typeface="Wingdings" panose="05000000000000000000" pitchFamily="2" charset="2"/>
              <a:buChar char="ü"/>
              <a:defRPr>
                <a:solidFill>
                  <a:schemeClr val="tx1"/>
                </a:solidFill>
                <a:latin typeface="Verdana" panose="020B0604030504040204" pitchFamily="34" charset="0"/>
                <a:ea typeface="MS PGothic" panose="020B0600070205080204" pitchFamily="34" charset="-128"/>
              </a:defRPr>
            </a:lvl9pPr>
          </a:lstStyle>
          <a:p>
            <a:pPr>
              <a:spcBef>
                <a:spcPct val="0"/>
              </a:spcBef>
              <a:spcAft>
                <a:spcPct val="0"/>
              </a:spcAft>
              <a:buClrTx/>
              <a:buSzTx/>
              <a:buFontTx/>
              <a:buNone/>
            </a:pPr>
            <a:fld id="{F03DFAF1-ED55-42A0-B7EC-565DB740B7B5}" type="slidenum">
              <a:rPr lang="en-GB" altLang="en-US" sz="1800" smtClean="0">
                <a:solidFill>
                  <a:srgbClr val="898989"/>
                </a:solidFill>
              </a:rPr>
              <a:pPr>
                <a:spcBef>
                  <a:spcPct val="0"/>
                </a:spcBef>
                <a:spcAft>
                  <a:spcPct val="0"/>
                </a:spcAft>
                <a:buClrTx/>
                <a:buSzTx/>
                <a:buFontTx/>
                <a:buNone/>
              </a:pPr>
              <a:t>17</a:t>
            </a:fld>
            <a:endParaRPr lang="en-GB" altLang="en-US" sz="1800" dirty="0">
              <a:solidFill>
                <a:srgbClr val="898989"/>
              </a:solidFill>
            </a:endParaRPr>
          </a:p>
        </p:txBody>
      </p:sp>
    </p:spTree>
    <p:extLst>
      <p:ext uri="{BB962C8B-B14F-4D97-AF65-F5344CB8AC3E}">
        <p14:creationId xmlns:p14="http://schemas.microsoft.com/office/powerpoint/2010/main" val="3120962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72454-E01A-4A46-B98F-6C9EB2C16AC0}"/>
              </a:ext>
            </a:extLst>
          </p:cNvPr>
          <p:cNvSpPr>
            <a:spLocks noGrp="1"/>
          </p:cNvSpPr>
          <p:nvPr>
            <p:ph type="title"/>
          </p:nvPr>
        </p:nvSpPr>
        <p:spPr/>
        <p:txBody>
          <a:bodyPr>
            <a:noAutofit/>
          </a:bodyPr>
          <a:lstStyle/>
          <a:p>
            <a:r>
              <a:rPr lang="en-GB" sz="4000" b="1" dirty="0">
                <a:latin typeface="Arial" panose="020B0604020202020204" pitchFamily="34" charset="0"/>
                <a:cs typeface="Arial" panose="020B0604020202020204" pitchFamily="34" charset="0"/>
              </a:rPr>
              <a:t>One young person’s definition</a:t>
            </a:r>
          </a:p>
        </p:txBody>
      </p:sp>
      <p:sp>
        <p:nvSpPr>
          <p:cNvPr id="6" name="Speech Bubble: Oval 5">
            <a:extLst>
              <a:ext uri="{FF2B5EF4-FFF2-40B4-BE49-F238E27FC236}">
                <a16:creationId xmlns:a16="http://schemas.microsoft.com/office/drawing/2014/main" id="{5A6CCCFE-2AFC-4610-9CF6-D5F56BAC59A3}"/>
              </a:ext>
            </a:extLst>
          </p:cNvPr>
          <p:cNvSpPr/>
          <p:nvPr/>
        </p:nvSpPr>
        <p:spPr>
          <a:xfrm>
            <a:off x="755576" y="1700808"/>
            <a:ext cx="7931224" cy="37444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latin typeface="Arial" panose="020B0604020202020204" pitchFamily="34" charset="0"/>
                <a:cs typeface="Arial" panose="020B0604020202020204" pitchFamily="34" charset="0"/>
              </a:rPr>
              <a:t>“… it means standing still”</a:t>
            </a:r>
          </a:p>
        </p:txBody>
      </p:sp>
      <p:sp>
        <p:nvSpPr>
          <p:cNvPr id="7" name="TextBox 6">
            <a:extLst>
              <a:ext uri="{FF2B5EF4-FFF2-40B4-BE49-F238E27FC236}">
                <a16:creationId xmlns:a16="http://schemas.microsoft.com/office/drawing/2014/main" id="{0B01F892-472E-464D-81DB-5BA0E544AECA}"/>
              </a:ext>
            </a:extLst>
          </p:cNvPr>
          <p:cNvSpPr txBox="1"/>
          <p:nvPr/>
        </p:nvSpPr>
        <p:spPr>
          <a:xfrm>
            <a:off x="251520" y="6165304"/>
            <a:ext cx="7056784"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 a young person who informed the design of this programme, September 2017</a:t>
            </a:r>
          </a:p>
        </p:txBody>
      </p:sp>
      <p:sp>
        <p:nvSpPr>
          <p:cNvPr id="3" name="Slide Number Placeholder 2">
            <a:extLst>
              <a:ext uri="{FF2B5EF4-FFF2-40B4-BE49-F238E27FC236}">
                <a16:creationId xmlns:a16="http://schemas.microsoft.com/office/drawing/2014/main" id="{98FBFEE5-ADF8-4349-8D16-6DB71DC5EAEE}"/>
              </a:ext>
            </a:extLst>
          </p:cNvPr>
          <p:cNvSpPr>
            <a:spLocks noGrp="1"/>
          </p:cNvSpPr>
          <p:nvPr>
            <p:ph type="sldNum" sz="quarter" idx="12"/>
          </p:nvPr>
        </p:nvSpPr>
        <p:spPr/>
        <p:txBody>
          <a:bodyPr/>
          <a:lstStyle/>
          <a:p>
            <a:fld id="{945BC1F6-9266-4D01-89BB-FBD4142D441D}" type="slidenum">
              <a:rPr lang="en-GB" smtClean="0"/>
              <a:t>18</a:t>
            </a:fld>
            <a:endParaRPr lang="en-GB" dirty="0"/>
          </a:p>
        </p:txBody>
      </p:sp>
    </p:spTree>
    <p:extLst>
      <p:ext uri="{BB962C8B-B14F-4D97-AF65-F5344CB8AC3E}">
        <p14:creationId xmlns:p14="http://schemas.microsoft.com/office/powerpoint/2010/main" val="2201934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id="{602681B3-8C7F-47EE-A632-918B23C402B6}"/>
              </a:ext>
            </a:extLst>
          </p:cNvPr>
          <p:cNvSpPr/>
          <p:nvPr/>
        </p:nvSpPr>
        <p:spPr>
          <a:xfrm rot="20681092">
            <a:off x="-21238" y="199746"/>
            <a:ext cx="3816422" cy="2810304"/>
          </a:xfrm>
          <a:prstGeom prst="wedgeEllipse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tx2">
                    <a:lumMod val="50000"/>
                  </a:schemeClr>
                </a:solidFill>
                <a:latin typeface="Arial" panose="020B0604020202020204" pitchFamily="34" charset="0"/>
                <a:cs typeface="Arial" panose="020B0604020202020204" pitchFamily="34" charset="0"/>
              </a:rPr>
              <a:t>What does an effective plan communicate to the child/young adult?</a:t>
            </a:r>
          </a:p>
        </p:txBody>
      </p:sp>
      <p:sp>
        <p:nvSpPr>
          <p:cNvPr id="5" name="Speech Bubble: Oval 4">
            <a:extLst>
              <a:ext uri="{FF2B5EF4-FFF2-40B4-BE49-F238E27FC236}">
                <a16:creationId xmlns:a16="http://schemas.microsoft.com/office/drawing/2014/main" id="{38DE002E-D9F4-43B6-B045-0179B7274B6D}"/>
              </a:ext>
            </a:extLst>
          </p:cNvPr>
          <p:cNvSpPr/>
          <p:nvPr/>
        </p:nvSpPr>
        <p:spPr>
          <a:xfrm flipH="1">
            <a:off x="4355974" y="3573016"/>
            <a:ext cx="4463479" cy="2808311"/>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2">
                    <a:lumMod val="50000"/>
                  </a:schemeClr>
                </a:solidFill>
                <a:latin typeface="Arial" panose="020B0604020202020204" pitchFamily="34" charset="0"/>
                <a:cs typeface="Arial" panose="020B0604020202020204" pitchFamily="34" charset="0"/>
              </a:rPr>
              <a:t>What does an effective plan communicate to the parent/ caregiver?</a:t>
            </a:r>
          </a:p>
        </p:txBody>
      </p:sp>
      <p:sp>
        <p:nvSpPr>
          <p:cNvPr id="2" name="Speech Bubble: Rectangle with Corners Rounded 1">
            <a:extLst>
              <a:ext uri="{FF2B5EF4-FFF2-40B4-BE49-F238E27FC236}">
                <a16:creationId xmlns:a16="http://schemas.microsoft.com/office/drawing/2014/main" id="{D71E5AAA-7A97-4108-95DD-42244E66C090}"/>
              </a:ext>
            </a:extLst>
          </p:cNvPr>
          <p:cNvSpPr/>
          <p:nvPr/>
        </p:nvSpPr>
        <p:spPr>
          <a:xfrm>
            <a:off x="827584" y="3573016"/>
            <a:ext cx="2858616" cy="2916904"/>
          </a:xfrm>
          <a:prstGeom prst="wedgeRoundRectCallou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sz="2800" dirty="0">
                <a:solidFill>
                  <a:schemeClr val="bg1"/>
                </a:solidFill>
                <a:latin typeface="Arial" panose="020B0604020202020204" pitchFamily="34" charset="0"/>
                <a:cs typeface="Arial" panose="020B0604020202020204" pitchFamily="34" charset="0"/>
              </a:rPr>
              <a:t>What does a poor plan communicate to the child?</a:t>
            </a:r>
            <a:endParaRPr lang="en-GB" sz="2800" dirty="0">
              <a:solidFill>
                <a:schemeClr val="bg1"/>
              </a:solidFill>
              <a:latin typeface="Arial" panose="020B0604020202020204" pitchFamily="34" charset="0"/>
              <a:cs typeface="Arial" panose="020B0604020202020204" pitchFamily="34" charset="0"/>
            </a:endParaRPr>
          </a:p>
        </p:txBody>
      </p:sp>
      <p:sp>
        <p:nvSpPr>
          <p:cNvPr id="7" name="Speech Bubble: Rectangle with Corners Rounded 6">
            <a:extLst>
              <a:ext uri="{FF2B5EF4-FFF2-40B4-BE49-F238E27FC236}">
                <a16:creationId xmlns:a16="http://schemas.microsoft.com/office/drawing/2014/main" id="{C1525DE5-43DD-4C67-A801-2B2EDFDFB8D6}"/>
              </a:ext>
            </a:extLst>
          </p:cNvPr>
          <p:cNvSpPr/>
          <p:nvPr/>
        </p:nvSpPr>
        <p:spPr>
          <a:xfrm rot="367202" flipH="1">
            <a:off x="4572658" y="843731"/>
            <a:ext cx="4186808" cy="2230936"/>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What does a poor plan communicate to the parent/caregiver?</a:t>
            </a:r>
          </a:p>
        </p:txBody>
      </p:sp>
      <p:sp>
        <p:nvSpPr>
          <p:cNvPr id="3" name="Slide Number Placeholder 2">
            <a:extLst>
              <a:ext uri="{FF2B5EF4-FFF2-40B4-BE49-F238E27FC236}">
                <a16:creationId xmlns:a16="http://schemas.microsoft.com/office/drawing/2014/main" id="{03018702-BFA5-4045-9914-984FD439525B}"/>
              </a:ext>
            </a:extLst>
          </p:cNvPr>
          <p:cNvSpPr>
            <a:spLocks noGrp="1"/>
          </p:cNvSpPr>
          <p:nvPr>
            <p:ph type="sldNum" sz="quarter" idx="12"/>
          </p:nvPr>
        </p:nvSpPr>
        <p:spPr/>
        <p:txBody>
          <a:bodyPr/>
          <a:lstStyle/>
          <a:p>
            <a:fld id="{945BC1F6-9266-4D01-89BB-FBD4142D441D}" type="slidenum">
              <a:rPr lang="en-GB" smtClean="0"/>
              <a:t>19</a:t>
            </a:fld>
            <a:endParaRPr lang="en-GB" dirty="0"/>
          </a:p>
        </p:txBody>
      </p:sp>
      <p:sp>
        <p:nvSpPr>
          <p:cNvPr id="8" name="Rectangle 7">
            <a:extLst>
              <a:ext uri="{FF2B5EF4-FFF2-40B4-BE49-F238E27FC236}">
                <a16:creationId xmlns:a16="http://schemas.microsoft.com/office/drawing/2014/main" id="{B3C30DFB-1030-4950-921D-13E564D7F221}"/>
              </a:ext>
            </a:extLst>
          </p:cNvPr>
          <p:cNvSpPr/>
          <p:nvPr/>
        </p:nvSpPr>
        <p:spPr>
          <a:xfrm>
            <a:off x="605568" y="1523123"/>
            <a:ext cx="8260890" cy="2985433"/>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‘Undertake sufficient direct work to help children prepare for a successful transition…’</a:t>
            </a:r>
          </a:p>
          <a:p>
            <a:pPr algn="just"/>
            <a:r>
              <a:rPr lang="en-GB" sz="2800" dirty="0">
                <a:solidFill>
                  <a:srgbClr val="FFFF99"/>
                </a:solidFill>
                <a:latin typeface="Arial" panose="020B0604020202020204" pitchFamily="34" charset="0"/>
                <a:cs typeface="Arial" panose="020B0604020202020204" pitchFamily="34" charset="0"/>
              </a:rPr>
              <a:t>‘Communicate clearly, openly and sensitively with children, their families and carers about the planning process for moving into a permanent home or back to their birth home.’ </a:t>
            </a:r>
          </a:p>
          <a:p>
            <a:pPr algn="just"/>
            <a:r>
              <a:rPr lang="en-GB" sz="2000" dirty="0">
                <a:solidFill>
                  <a:srgbClr val="FFFF99"/>
                </a:solidFill>
                <a:latin typeface="Arial" panose="020B0604020202020204" pitchFamily="34" charset="0"/>
                <a:cs typeface="Arial" panose="020B0604020202020204" pitchFamily="34" charset="0"/>
              </a:rPr>
              <a:t>K&amp;SS:AP (2016) 4) Support children and families in transition</a:t>
            </a:r>
          </a:p>
        </p:txBody>
      </p:sp>
    </p:spTree>
    <p:extLst>
      <p:ext uri="{BB962C8B-B14F-4D97-AF65-F5344CB8AC3E}">
        <p14:creationId xmlns:p14="http://schemas.microsoft.com/office/powerpoint/2010/main" val="3067483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a:extLst>
              <a:ext uri="{FF2B5EF4-FFF2-40B4-BE49-F238E27FC236}">
                <a16:creationId xmlns:a16="http://schemas.microsoft.com/office/drawing/2014/main" id="{2217175D-9401-42A3-B83F-56EBA27218F8}"/>
              </a:ext>
            </a:extLst>
          </p:cNvPr>
          <p:cNvSpPr>
            <a:spLocks noChangeArrowheads="1"/>
          </p:cNvSpPr>
          <p:nvPr/>
        </p:nvSpPr>
        <p:spPr bwMode="auto">
          <a:xfrm>
            <a:off x="609600" y="76200"/>
            <a:ext cx="8534400" cy="14085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b="1" dirty="0">
                <a:cs typeface="Arial" panose="020B0604020202020204" pitchFamily="34" charset="0"/>
              </a:rPr>
              <a:t>Achieving Permanence</a:t>
            </a:r>
          </a:p>
          <a:p>
            <a:pPr algn="ctr" eaLnBrk="1" hangingPunct="1">
              <a:spcBef>
                <a:spcPct val="0"/>
              </a:spcBef>
              <a:buClrTx/>
              <a:buSzPct val="100000"/>
              <a:buFontTx/>
              <a:buNone/>
            </a:pPr>
            <a:r>
              <a:rPr lang="en-GB" altLang="en-US" b="1" dirty="0">
                <a:cs typeface="Arial" panose="020B0604020202020204" pitchFamily="34" charset="0"/>
              </a:rPr>
              <a:t>Workshop One</a:t>
            </a:r>
          </a:p>
          <a:p>
            <a:pPr algn="ctr" eaLnBrk="1" hangingPunct="1">
              <a:spcBef>
                <a:spcPct val="0"/>
              </a:spcBef>
              <a:buClrTx/>
              <a:buSzPct val="100000"/>
              <a:buFontTx/>
              <a:buNone/>
            </a:pPr>
            <a:r>
              <a:rPr lang="en-GB" altLang="en-US" b="1" dirty="0">
                <a:cs typeface="Arial" panose="020B0604020202020204" pitchFamily="34" charset="0"/>
              </a:rPr>
              <a:t>Permanence: Every child’s right</a:t>
            </a:r>
          </a:p>
        </p:txBody>
      </p:sp>
      <p:sp>
        <p:nvSpPr>
          <p:cNvPr id="17411" name="Rectangle 2">
            <a:extLst>
              <a:ext uri="{FF2B5EF4-FFF2-40B4-BE49-F238E27FC236}">
                <a16:creationId xmlns:a16="http://schemas.microsoft.com/office/drawing/2014/main" id="{D55462AD-7885-4B94-A34F-66AC867DB35B}"/>
              </a:ext>
            </a:extLst>
          </p:cNvPr>
          <p:cNvSpPr>
            <a:spLocks noChangeArrowheads="1"/>
          </p:cNvSpPr>
          <p:nvPr/>
        </p:nvSpPr>
        <p:spPr bwMode="auto">
          <a:xfrm>
            <a:off x="395536" y="1628800"/>
            <a:ext cx="8534400" cy="47525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9pPr>
          </a:lstStyle>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09.30 – 11.00 	Introductions:  the people and the programme</a:t>
            </a:r>
          </a:p>
          <a:p>
            <a:pPr eaLnBrk="1" hangingPunct="1">
              <a:lnSpc>
                <a:spcPct val="90000"/>
              </a:lnSpc>
              <a:spcBef>
                <a:spcPts val="450"/>
              </a:spcBef>
              <a:buClrTx/>
              <a:buFont typeface="Wingdings" panose="05000000000000000000" pitchFamily="2" charset="2"/>
              <a:buNone/>
            </a:pPr>
            <a:r>
              <a:rPr lang="en-GB" altLang="en-US" sz="2000" dirty="0">
                <a:solidFill>
                  <a:srgbClr val="000000"/>
                </a:solidFill>
                <a:cs typeface="Arial" panose="020B0604020202020204" pitchFamily="34" charset="0"/>
              </a:rPr>
              <a:t>			Permanence: planning for change and uncertainty</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11.00 – 11.10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11.10 – 13.00	Critical themes and issues:  assessment and planning</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13.00 – 13.45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13.45 – 15.00	Critical themes and issues in contemporary practice</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15.00 – 15.10	Break</a:t>
            </a:r>
          </a:p>
          <a:p>
            <a:pPr eaLnBrk="1" hangingPunct="1">
              <a:lnSpc>
                <a:spcPct val="90000"/>
              </a:lnSpc>
              <a:spcBef>
                <a:spcPts val="450"/>
              </a:spcBef>
              <a:buClrTx/>
              <a:buFontTx/>
              <a:buNone/>
            </a:pPr>
            <a:endParaRPr lang="en-GB" altLang="en-US" sz="2000" dirty="0">
              <a:solidFill>
                <a:srgbClr val="000000"/>
              </a:solidFill>
              <a:cs typeface="Arial" panose="020B0604020202020204" pitchFamily="34" charset="0"/>
            </a:endParaRPr>
          </a:p>
          <a:p>
            <a:pPr eaLnBrk="1" hangingPunct="1">
              <a:lnSpc>
                <a:spcPct val="90000"/>
              </a:lnSpc>
              <a:spcBef>
                <a:spcPts val="450"/>
              </a:spcBef>
              <a:buClrTx/>
              <a:buFontTx/>
              <a:buNone/>
            </a:pPr>
            <a:r>
              <a:rPr lang="en-GB" altLang="en-US" sz="2000" dirty="0">
                <a:solidFill>
                  <a:srgbClr val="000000"/>
                </a:solidFill>
                <a:cs typeface="Arial" panose="020B0604020202020204" pitchFamily="34" charset="0"/>
              </a:rPr>
              <a:t>15.10 – 16.30	 Focussing on the individual and hearing the child’s voice</a:t>
            </a:r>
          </a:p>
          <a:p>
            <a:pPr eaLnBrk="1" hangingPunct="1">
              <a:lnSpc>
                <a:spcPct val="90000"/>
              </a:lnSpc>
              <a:spcBef>
                <a:spcPts val="450"/>
              </a:spcBef>
              <a:buClrTx/>
              <a:buFontTx/>
              <a:buNone/>
            </a:pPr>
            <a:endParaRPr lang="en-GB" altLang="en-US" sz="1800" dirty="0">
              <a:solidFill>
                <a:srgbClr val="000000"/>
              </a:solidFill>
              <a:cs typeface="Arial" panose="020B0604020202020204" pitchFamily="34" charset="0"/>
            </a:endParaRPr>
          </a:p>
          <a:p>
            <a:pPr eaLnBrk="1" hangingPunct="1">
              <a:lnSpc>
                <a:spcPct val="90000"/>
              </a:lnSpc>
              <a:spcBef>
                <a:spcPts val="600"/>
              </a:spcBef>
              <a:buClrTx/>
              <a:buFontTx/>
              <a:buNone/>
            </a:pPr>
            <a:r>
              <a:rPr lang="en-GB" altLang="en-US" sz="2400" dirty="0">
                <a:solidFill>
                  <a:srgbClr val="000000"/>
                </a:solidFill>
                <a:cs typeface="Arial" panose="020B0604020202020204" pitchFamily="34" charset="0"/>
              </a:rPr>
              <a:t>				</a:t>
            </a:r>
          </a:p>
        </p:txBody>
      </p:sp>
      <p:sp>
        <p:nvSpPr>
          <p:cNvPr id="2" name="Slide Number Placeholder 1">
            <a:extLst>
              <a:ext uri="{FF2B5EF4-FFF2-40B4-BE49-F238E27FC236}">
                <a16:creationId xmlns:a16="http://schemas.microsoft.com/office/drawing/2014/main" id="{824BB692-A7BF-46B4-B47F-5749DBBCB1BE}"/>
              </a:ext>
            </a:extLst>
          </p:cNvPr>
          <p:cNvSpPr>
            <a:spLocks noGrp="1"/>
          </p:cNvSpPr>
          <p:nvPr>
            <p:ph type="sldNum" sz="quarter" idx="12"/>
          </p:nvPr>
        </p:nvSpPr>
        <p:spPr/>
        <p:txBody>
          <a:bodyPr/>
          <a:lstStyle/>
          <a:p>
            <a:fld id="{945BC1F6-9266-4D01-89BB-FBD4142D441D}" type="slidenum">
              <a:rPr lang="en-GB" smtClean="0"/>
              <a:t>2</a:t>
            </a:fld>
            <a:endParaRPr lang="en-GB" dirty="0"/>
          </a:p>
        </p:txBody>
      </p:sp>
    </p:spTree>
    <p:extLst>
      <p:ext uri="{BB962C8B-B14F-4D97-AF65-F5344CB8AC3E}">
        <p14:creationId xmlns:p14="http://schemas.microsoft.com/office/powerpoint/2010/main" val="20664329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000CA859-435B-452B-AF21-E1A890AB8860}"/>
              </a:ext>
            </a:extLst>
          </p:cNvPr>
          <p:cNvSpPr>
            <a:spLocks noChangeArrowheads="1"/>
          </p:cNvSpPr>
          <p:nvPr/>
        </p:nvSpPr>
        <p:spPr bwMode="auto">
          <a:xfrm>
            <a:off x="611188" y="26035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3600" b="1" dirty="0">
                <a:cs typeface="Arial" panose="020B0604020202020204" pitchFamily="34" charset="0"/>
              </a:rPr>
              <a:t>What makes an “effective” plan?</a:t>
            </a:r>
          </a:p>
        </p:txBody>
      </p:sp>
      <p:sp>
        <p:nvSpPr>
          <p:cNvPr id="48131" name="Rectangle 2">
            <a:extLst>
              <a:ext uri="{FF2B5EF4-FFF2-40B4-BE49-F238E27FC236}">
                <a16:creationId xmlns:a16="http://schemas.microsoft.com/office/drawing/2014/main" id="{091407FA-248B-42E5-87E7-F682E73A7BAD}"/>
              </a:ext>
            </a:extLst>
          </p:cNvPr>
          <p:cNvSpPr>
            <a:spLocks noChangeArrowheads="1"/>
          </p:cNvSpPr>
          <p:nvPr/>
        </p:nvSpPr>
        <p:spPr bwMode="auto">
          <a:xfrm>
            <a:off x="619125" y="1474788"/>
            <a:ext cx="8416925"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39725" indent="-339725">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9pPr>
          </a:lstStyle>
          <a:p>
            <a:pPr eaLnBrk="1" hangingPunct="1">
              <a:spcBef>
                <a:spcPts val="600"/>
              </a:spcBef>
              <a:buClrTx/>
              <a:buFont typeface="Arial" panose="020B0604020202020204" pitchFamily="34" charset="0"/>
              <a:buChar char="•"/>
            </a:pPr>
            <a:r>
              <a:rPr lang="en-GB" altLang="en-US" dirty="0">
                <a:solidFill>
                  <a:srgbClr val="000000"/>
                </a:solidFill>
                <a:cs typeface="Arial" panose="020B0604020202020204" pitchFamily="34" charset="0"/>
              </a:rPr>
              <a:t>Child’s participation</a:t>
            </a:r>
          </a:p>
          <a:p>
            <a:pPr eaLnBrk="1" hangingPunct="1">
              <a:spcBef>
                <a:spcPts val="600"/>
              </a:spcBef>
              <a:buClrTx/>
              <a:buFont typeface="Arial" panose="020B0604020202020204" pitchFamily="34" charset="0"/>
              <a:buChar char="•"/>
            </a:pPr>
            <a:r>
              <a:rPr lang="en-GB" altLang="en-US" dirty="0">
                <a:solidFill>
                  <a:srgbClr val="000000"/>
                </a:solidFill>
                <a:cs typeface="Arial" panose="020B0604020202020204" pitchFamily="34" charset="0"/>
              </a:rPr>
              <a:t>Participation of parents, all those with parental responsibility, and other interested family/friends</a:t>
            </a:r>
          </a:p>
          <a:p>
            <a:pPr eaLnBrk="1" hangingPunct="1">
              <a:spcBef>
                <a:spcPts val="600"/>
              </a:spcBef>
              <a:buClrTx/>
              <a:buFont typeface="Arial" panose="020B0604020202020204" pitchFamily="34" charset="0"/>
              <a:buChar char="•"/>
            </a:pPr>
            <a:r>
              <a:rPr lang="en-GB" altLang="en-US" dirty="0">
                <a:solidFill>
                  <a:srgbClr val="000000"/>
                </a:solidFill>
                <a:cs typeface="Arial" panose="020B0604020202020204" pitchFamily="34" charset="0"/>
              </a:rPr>
              <a:t>Focused</a:t>
            </a:r>
          </a:p>
          <a:p>
            <a:pPr eaLnBrk="1" hangingPunct="1">
              <a:spcBef>
                <a:spcPts val="600"/>
              </a:spcBef>
              <a:buClrTx/>
              <a:buFont typeface="Arial" panose="020B0604020202020204" pitchFamily="34" charset="0"/>
              <a:buChar char="•"/>
            </a:pPr>
            <a:r>
              <a:rPr lang="en-GB" altLang="en-US" dirty="0">
                <a:solidFill>
                  <a:srgbClr val="000000"/>
                </a:solidFill>
                <a:cs typeface="Arial" panose="020B0604020202020204" pitchFamily="34" charset="0"/>
              </a:rPr>
              <a:t>Proactive</a:t>
            </a:r>
          </a:p>
          <a:p>
            <a:pPr eaLnBrk="1" hangingPunct="1">
              <a:spcBef>
                <a:spcPts val="600"/>
              </a:spcBef>
              <a:buClrTx/>
              <a:buFont typeface="Arial" panose="020B0604020202020204" pitchFamily="34" charset="0"/>
              <a:buChar char="•"/>
            </a:pPr>
            <a:r>
              <a:rPr lang="en-GB" altLang="en-US" dirty="0">
                <a:solidFill>
                  <a:srgbClr val="000000"/>
                </a:solidFill>
                <a:cs typeface="Arial" panose="020B0604020202020204" pitchFamily="34" charset="0"/>
              </a:rPr>
              <a:t>Brings together other plans</a:t>
            </a:r>
          </a:p>
          <a:p>
            <a:pPr eaLnBrk="1" hangingPunct="1">
              <a:spcBef>
                <a:spcPts val="600"/>
              </a:spcBef>
              <a:buClrTx/>
              <a:buFont typeface="Arial" panose="020B0604020202020204" pitchFamily="34" charset="0"/>
              <a:buChar char="•"/>
            </a:pPr>
            <a:r>
              <a:rPr lang="en-GB" altLang="en-US" dirty="0">
                <a:solidFill>
                  <a:srgbClr val="000000"/>
                </a:solidFill>
                <a:cs typeface="Arial" panose="020B0604020202020204" pitchFamily="34" charset="0"/>
              </a:rPr>
              <a:t>Has a contingency plan</a:t>
            </a:r>
          </a:p>
          <a:p>
            <a:pPr eaLnBrk="1" hangingPunct="1">
              <a:spcBef>
                <a:spcPts val="600"/>
              </a:spcBef>
              <a:buClrTx/>
              <a:buFont typeface="Arial" panose="020B0604020202020204" pitchFamily="34" charset="0"/>
              <a:buChar char="•"/>
            </a:pPr>
            <a:r>
              <a:rPr lang="en-GB" altLang="en-US" dirty="0">
                <a:solidFill>
                  <a:srgbClr val="000000"/>
                </a:solidFill>
                <a:cs typeface="Arial" panose="020B0604020202020204" pitchFamily="34" charset="0"/>
              </a:rPr>
              <a:t>‘SMART’ plans</a:t>
            </a:r>
          </a:p>
          <a:p>
            <a:pPr eaLnBrk="1" hangingPunct="1">
              <a:spcBef>
                <a:spcPts val="600"/>
              </a:spcBef>
              <a:buClrTx/>
              <a:buFontTx/>
              <a:buNone/>
            </a:pPr>
            <a:endParaRPr lang="en-GB" altLang="en-US" dirty="0">
              <a:solidFill>
                <a:srgbClr val="000000"/>
              </a:solidFill>
              <a:cs typeface="Arial" panose="020B0604020202020204" pitchFamily="34" charset="0"/>
            </a:endParaRPr>
          </a:p>
        </p:txBody>
      </p:sp>
      <p:sp>
        <p:nvSpPr>
          <p:cNvPr id="2" name="Slide Number Placeholder 1">
            <a:extLst>
              <a:ext uri="{FF2B5EF4-FFF2-40B4-BE49-F238E27FC236}">
                <a16:creationId xmlns:a16="http://schemas.microsoft.com/office/drawing/2014/main" id="{4B93BB74-8C13-45B4-AAD8-3AAEF5C2505B}"/>
              </a:ext>
            </a:extLst>
          </p:cNvPr>
          <p:cNvSpPr>
            <a:spLocks noGrp="1"/>
          </p:cNvSpPr>
          <p:nvPr>
            <p:ph type="sldNum" sz="quarter" idx="12"/>
          </p:nvPr>
        </p:nvSpPr>
        <p:spPr/>
        <p:txBody>
          <a:bodyPr/>
          <a:lstStyle/>
          <a:p>
            <a:fld id="{945BC1F6-9266-4D01-89BB-FBD4142D441D}" type="slidenum">
              <a:rPr lang="en-GB" smtClean="0"/>
              <a:t>20</a:t>
            </a:fld>
            <a:endParaRPr lang="en-GB" dirty="0"/>
          </a:p>
        </p:txBody>
      </p:sp>
    </p:spTree>
    <p:extLst>
      <p:ext uri="{BB962C8B-B14F-4D97-AF65-F5344CB8AC3E}">
        <p14:creationId xmlns:p14="http://schemas.microsoft.com/office/powerpoint/2010/main" val="63598266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7ACB4780-B352-47CC-A42D-1C6251BAEB71}"/>
              </a:ext>
            </a:extLst>
          </p:cNvPr>
          <p:cNvSpPr>
            <a:spLocks noGrp="1" noChangeArrowheads="1"/>
          </p:cNvSpPr>
          <p:nvPr>
            <p:ph type="title"/>
          </p:nvPr>
        </p:nvSpPr>
        <p:spPr>
          <a:xfrm>
            <a:off x="289781" y="332656"/>
            <a:ext cx="8507288" cy="1143000"/>
          </a:xfrm>
        </p:spPr>
        <p:txBody>
          <a:bodyPr>
            <a:noAutofit/>
          </a:bodyPr>
          <a:lstStyle/>
          <a:p>
            <a:r>
              <a:rPr lang="en-GB" altLang="en-US" sz="4000" b="1" dirty="0">
                <a:latin typeface="Arial" panose="020B0604020202020204" pitchFamily="34" charset="0"/>
                <a:cs typeface="Arial" panose="020B0604020202020204" pitchFamily="34" charset="0"/>
              </a:rPr>
              <a:t>Bradley aged four years and             four months</a:t>
            </a:r>
          </a:p>
        </p:txBody>
      </p:sp>
      <p:sp>
        <p:nvSpPr>
          <p:cNvPr id="50179" name="Content Placeholder 2">
            <a:extLst>
              <a:ext uri="{FF2B5EF4-FFF2-40B4-BE49-F238E27FC236}">
                <a16:creationId xmlns:a16="http://schemas.microsoft.com/office/drawing/2014/main" id="{C8A1A985-3793-496D-A843-A71834017054}"/>
              </a:ext>
            </a:extLst>
          </p:cNvPr>
          <p:cNvSpPr>
            <a:spLocks noGrp="1" noChangeArrowheads="1"/>
          </p:cNvSpPr>
          <p:nvPr>
            <p:ph idx="1"/>
          </p:nvPr>
        </p:nvSpPr>
        <p:spPr>
          <a:xfrm>
            <a:off x="428625" y="1700807"/>
            <a:ext cx="8229600" cy="4182467"/>
          </a:xfrm>
        </p:spPr>
        <p:txBody>
          <a:bodyPr>
            <a:noAutofit/>
          </a:bodyPr>
          <a:lstStyle/>
          <a:p>
            <a:r>
              <a:rPr lang="en-GB" altLang="en-US" dirty="0">
                <a:latin typeface="Arial" panose="020B0604020202020204" pitchFamily="34" charset="0"/>
                <a:cs typeface="Arial" panose="020B0604020202020204" pitchFamily="34" charset="0"/>
              </a:rPr>
              <a:t>What more do we need to know to plan for Bradley’s permanence?</a:t>
            </a:r>
          </a:p>
          <a:p>
            <a:r>
              <a:rPr lang="en-GB" altLang="en-US" dirty="0">
                <a:latin typeface="Arial" panose="020B0604020202020204" pitchFamily="34" charset="0"/>
                <a:cs typeface="Arial" panose="020B0604020202020204" pitchFamily="34" charset="0"/>
              </a:rPr>
              <a:t>What is good in Bradley’s life that we can mobilise on his behalf?</a:t>
            </a:r>
          </a:p>
          <a:p>
            <a:r>
              <a:rPr lang="en-GB" altLang="en-US" dirty="0">
                <a:latin typeface="Arial" panose="020B0604020202020204" pitchFamily="34" charset="0"/>
                <a:cs typeface="Arial" panose="020B0604020202020204" pitchFamily="34" charset="0"/>
              </a:rPr>
              <a:t>What are Bradley’s needs now?</a:t>
            </a:r>
          </a:p>
          <a:p>
            <a:r>
              <a:rPr lang="en-GB" altLang="en-US" dirty="0">
                <a:latin typeface="Arial" panose="020B0604020202020204" pitchFamily="34" charset="0"/>
                <a:cs typeface="Arial" panose="020B0604020202020204" pitchFamily="34" charset="0"/>
              </a:rPr>
              <a:t>What will Bradley’s needs be in the future?</a:t>
            </a:r>
          </a:p>
          <a:p>
            <a:r>
              <a:rPr lang="en-GB" altLang="en-US" dirty="0">
                <a:latin typeface="Arial" panose="020B0604020202020204" pitchFamily="34" charset="0"/>
                <a:cs typeface="Arial" panose="020B0604020202020204" pitchFamily="34" charset="0"/>
              </a:rPr>
              <a:t>What could go wrong for Bradley?</a:t>
            </a:r>
          </a:p>
          <a:p>
            <a:r>
              <a:rPr lang="en-GB" altLang="en-US" dirty="0">
                <a:latin typeface="Arial" panose="020B0604020202020204" pitchFamily="34" charset="0"/>
                <a:cs typeface="Arial" panose="020B0604020202020204" pitchFamily="34" charset="0"/>
              </a:rPr>
              <a:t>How can we help Bradley to manage change?</a:t>
            </a:r>
          </a:p>
        </p:txBody>
      </p:sp>
      <p:sp>
        <p:nvSpPr>
          <p:cNvPr id="2" name="Slide Number Placeholder 1">
            <a:extLst>
              <a:ext uri="{FF2B5EF4-FFF2-40B4-BE49-F238E27FC236}">
                <a16:creationId xmlns:a16="http://schemas.microsoft.com/office/drawing/2014/main" id="{55552503-1B91-480C-B30F-058DCCE41EB4}"/>
              </a:ext>
            </a:extLst>
          </p:cNvPr>
          <p:cNvSpPr>
            <a:spLocks noGrp="1"/>
          </p:cNvSpPr>
          <p:nvPr>
            <p:ph type="sldNum" sz="quarter" idx="12"/>
          </p:nvPr>
        </p:nvSpPr>
        <p:spPr/>
        <p:txBody>
          <a:bodyPr/>
          <a:lstStyle/>
          <a:p>
            <a:fld id="{945BC1F6-9266-4D01-89BB-FBD4142D441D}" type="slidenum">
              <a:rPr lang="en-GB" smtClean="0"/>
              <a:t>21</a:t>
            </a:fld>
            <a:endParaRPr lang="en-GB" dirty="0"/>
          </a:p>
        </p:txBody>
      </p:sp>
    </p:spTree>
    <p:extLst>
      <p:ext uri="{BB962C8B-B14F-4D97-AF65-F5344CB8AC3E}">
        <p14:creationId xmlns:p14="http://schemas.microsoft.com/office/powerpoint/2010/main" val="4132542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43FF4EB-6C49-41B2-B702-B30A54E60C5D}"/>
              </a:ext>
            </a:extLst>
          </p:cNvPr>
          <p:cNvSpPr>
            <a:spLocks noGrp="1" noChangeArrowheads="1"/>
          </p:cNvSpPr>
          <p:nvPr>
            <p:ph type="title"/>
          </p:nvPr>
        </p:nvSpPr>
        <p:spPr>
          <a:xfrm>
            <a:off x="422513" y="214313"/>
            <a:ext cx="8507288" cy="1143000"/>
          </a:xfrm>
        </p:spPr>
        <p:txBody>
          <a:bodyPr>
            <a:noAutofit/>
          </a:bodyPr>
          <a:lstStyle/>
          <a:p>
            <a:r>
              <a:rPr lang="en-GB" altLang="en-US" b="1" dirty="0">
                <a:latin typeface="Arial" panose="020B0604020202020204" pitchFamily="34" charset="0"/>
                <a:cs typeface="Arial" panose="020B0604020202020204" pitchFamily="34" charset="0"/>
              </a:rPr>
              <a:t>Bradley aged five years and                    nine months</a:t>
            </a:r>
          </a:p>
        </p:txBody>
      </p:sp>
      <p:sp>
        <p:nvSpPr>
          <p:cNvPr id="52227" name="Content Placeholder 2">
            <a:extLst>
              <a:ext uri="{FF2B5EF4-FFF2-40B4-BE49-F238E27FC236}">
                <a16:creationId xmlns:a16="http://schemas.microsoft.com/office/drawing/2014/main" id="{2F000976-E7E4-4906-BA2B-621C3A2409CB}"/>
              </a:ext>
            </a:extLst>
          </p:cNvPr>
          <p:cNvSpPr>
            <a:spLocks noGrp="1" noChangeArrowheads="1"/>
          </p:cNvSpPr>
          <p:nvPr>
            <p:ph idx="1"/>
          </p:nvPr>
        </p:nvSpPr>
        <p:spPr>
          <a:xfrm>
            <a:off x="428624" y="2204863"/>
            <a:ext cx="8535863" cy="3678411"/>
          </a:xfrm>
        </p:spPr>
        <p:txBody>
          <a:bodyPr>
            <a:noAutofit/>
          </a:bodyPr>
          <a:lstStyle/>
          <a:p>
            <a:r>
              <a:rPr lang="en-GB" altLang="en-US" dirty="0">
                <a:cs typeface="Arial" panose="020B0604020202020204" pitchFamily="34" charset="0"/>
              </a:rPr>
              <a:t>What does Bradley need?</a:t>
            </a:r>
          </a:p>
          <a:p>
            <a:endParaRPr lang="en-GB" altLang="en-US" dirty="0">
              <a:cs typeface="Arial" panose="020B0604020202020204" pitchFamily="34" charset="0"/>
            </a:endParaRPr>
          </a:p>
          <a:p>
            <a:r>
              <a:rPr lang="en-GB" altLang="en-US" dirty="0">
                <a:cs typeface="Arial" panose="020B0604020202020204" pitchFamily="34" charset="0"/>
              </a:rPr>
              <a:t>What can we ask his carer to provide?</a:t>
            </a:r>
          </a:p>
          <a:p>
            <a:endParaRPr lang="en-GB" altLang="en-US" dirty="0">
              <a:cs typeface="Arial" panose="020B0604020202020204" pitchFamily="34" charset="0"/>
            </a:endParaRPr>
          </a:p>
          <a:p>
            <a:r>
              <a:rPr lang="en-GB" altLang="en-US" dirty="0">
                <a:cs typeface="Arial" panose="020B0604020202020204" pitchFamily="34" charset="0"/>
              </a:rPr>
              <a:t>What support can we offer to his new carer?</a:t>
            </a:r>
          </a:p>
        </p:txBody>
      </p:sp>
      <p:sp>
        <p:nvSpPr>
          <p:cNvPr id="2" name="Slide Number Placeholder 1">
            <a:extLst>
              <a:ext uri="{FF2B5EF4-FFF2-40B4-BE49-F238E27FC236}">
                <a16:creationId xmlns:a16="http://schemas.microsoft.com/office/drawing/2014/main" id="{8C9C0BF2-5F8B-4FB2-A7C0-E594DBBB644F}"/>
              </a:ext>
            </a:extLst>
          </p:cNvPr>
          <p:cNvSpPr>
            <a:spLocks noGrp="1"/>
          </p:cNvSpPr>
          <p:nvPr>
            <p:ph type="sldNum" sz="quarter" idx="12"/>
          </p:nvPr>
        </p:nvSpPr>
        <p:spPr/>
        <p:txBody>
          <a:bodyPr/>
          <a:lstStyle/>
          <a:p>
            <a:fld id="{945BC1F6-9266-4D01-89BB-FBD4142D441D}" type="slidenum">
              <a:rPr lang="en-GB" smtClean="0"/>
              <a:t>22</a:t>
            </a:fld>
            <a:endParaRPr lang="en-GB" dirty="0"/>
          </a:p>
        </p:txBody>
      </p:sp>
    </p:spTree>
    <p:extLst>
      <p:ext uri="{BB962C8B-B14F-4D97-AF65-F5344CB8AC3E}">
        <p14:creationId xmlns:p14="http://schemas.microsoft.com/office/powerpoint/2010/main" val="3735722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3EF45682-A182-433C-97AA-7AED9B258A74}"/>
              </a:ext>
            </a:extLst>
          </p:cNvPr>
          <p:cNvSpPr>
            <a:spLocks noGrp="1" noChangeArrowheads="1"/>
          </p:cNvSpPr>
          <p:nvPr>
            <p:ph type="title"/>
          </p:nvPr>
        </p:nvSpPr>
        <p:spPr>
          <a:xfrm>
            <a:off x="0" y="274638"/>
            <a:ext cx="9144000" cy="1143000"/>
          </a:xfrm>
        </p:spPr>
        <p:txBody>
          <a:bodyPr>
            <a:noAutofit/>
          </a:bodyPr>
          <a:lstStyle/>
          <a:p>
            <a:r>
              <a:rPr lang="en-GB" altLang="en-US" sz="4000" b="1" dirty="0">
                <a:latin typeface="Arial" panose="020B0604020202020204" pitchFamily="34" charset="0"/>
                <a:cs typeface="Arial" panose="020B0604020202020204" pitchFamily="34" charset="0"/>
              </a:rPr>
              <a:t>Bradley aged thirteen years and                         ten months</a:t>
            </a:r>
          </a:p>
        </p:txBody>
      </p:sp>
      <p:sp>
        <p:nvSpPr>
          <p:cNvPr id="3" name="Content Placeholder 2">
            <a:extLst>
              <a:ext uri="{FF2B5EF4-FFF2-40B4-BE49-F238E27FC236}">
                <a16:creationId xmlns:a16="http://schemas.microsoft.com/office/drawing/2014/main" id="{12BD0F1C-661A-4F8E-9561-1A64A6AFEA35}"/>
              </a:ext>
            </a:extLst>
          </p:cNvPr>
          <p:cNvSpPr>
            <a:spLocks noGrp="1"/>
          </p:cNvSpPr>
          <p:nvPr>
            <p:ph idx="1"/>
          </p:nvPr>
        </p:nvSpPr>
        <p:spPr>
          <a:xfrm>
            <a:off x="428625" y="1639342"/>
            <a:ext cx="8229600" cy="4525962"/>
          </a:xfrm>
        </p:spPr>
        <p:txBody>
          <a:bodyPr/>
          <a:lstStyle/>
          <a:p>
            <a:pPr>
              <a:defRPr/>
            </a:pPr>
            <a:r>
              <a:rPr lang="en-GB" dirty="0">
                <a:latin typeface="Arial" panose="020B0604020202020204" pitchFamily="34" charset="0"/>
                <a:cs typeface="Arial" panose="020B0604020202020204" pitchFamily="34" charset="0"/>
              </a:rPr>
              <a:t>What is good in Bradley’s life that we can mobilise on his behalf?</a:t>
            </a:r>
          </a:p>
          <a:p>
            <a:pPr>
              <a:buFont typeface="Wingdings" panose="05000000000000000000" pitchFamily="2" charset="2"/>
              <a:buChar char="q"/>
              <a:defRPr/>
            </a:pP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What are Bradley’s needs now?</a:t>
            </a:r>
          </a:p>
          <a:p>
            <a:pPr>
              <a:buFont typeface="Wingdings" panose="05000000000000000000" pitchFamily="2" charset="2"/>
              <a:buChar char="q"/>
              <a:defRPr/>
            </a:pPr>
            <a:endParaRPr lang="en-GB" dirty="0">
              <a:latin typeface="Arial" panose="020B0604020202020204" pitchFamily="34" charset="0"/>
              <a:cs typeface="Arial" panose="020B0604020202020204" pitchFamily="34" charset="0"/>
            </a:endParaRPr>
          </a:p>
          <a:p>
            <a:pPr>
              <a:defRPr/>
            </a:pPr>
            <a:r>
              <a:rPr lang="en-GB" dirty="0">
                <a:latin typeface="Arial" panose="020B0604020202020204" pitchFamily="34" charset="0"/>
                <a:cs typeface="Arial" panose="020B0604020202020204" pitchFamily="34" charset="0"/>
              </a:rPr>
              <a:t>What will Bradley need to prepare him for adulthood?</a:t>
            </a:r>
          </a:p>
          <a:p>
            <a:pPr marL="0" indent="0">
              <a:buFont typeface="Wingdings" panose="05000000000000000000" pitchFamily="2" charset="2"/>
              <a:buNone/>
              <a:defRPr/>
            </a:pPr>
            <a:endParaRPr lang="en-GB" dirty="0"/>
          </a:p>
        </p:txBody>
      </p:sp>
      <p:sp>
        <p:nvSpPr>
          <p:cNvPr id="2" name="Slide Number Placeholder 1">
            <a:extLst>
              <a:ext uri="{FF2B5EF4-FFF2-40B4-BE49-F238E27FC236}">
                <a16:creationId xmlns:a16="http://schemas.microsoft.com/office/drawing/2014/main" id="{8D72B48E-A79B-4EB0-A50C-DE425ED7B589}"/>
              </a:ext>
            </a:extLst>
          </p:cNvPr>
          <p:cNvSpPr>
            <a:spLocks noGrp="1"/>
          </p:cNvSpPr>
          <p:nvPr>
            <p:ph type="sldNum" sz="quarter" idx="12"/>
          </p:nvPr>
        </p:nvSpPr>
        <p:spPr/>
        <p:txBody>
          <a:bodyPr/>
          <a:lstStyle/>
          <a:p>
            <a:fld id="{945BC1F6-9266-4D01-89BB-FBD4142D441D}" type="slidenum">
              <a:rPr lang="en-GB" smtClean="0"/>
              <a:t>23</a:t>
            </a:fld>
            <a:endParaRPr lang="en-GB" dirty="0"/>
          </a:p>
        </p:txBody>
      </p:sp>
    </p:spTree>
    <p:extLst>
      <p:ext uri="{BB962C8B-B14F-4D97-AF65-F5344CB8AC3E}">
        <p14:creationId xmlns:p14="http://schemas.microsoft.com/office/powerpoint/2010/main" val="2943327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1E184A29-CD47-48C9-BA50-8CB631ABE3EE}"/>
              </a:ext>
            </a:extLst>
          </p:cNvPr>
          <p:cNvSpPr>
            <a:spLocks noGrp="1" noChangeArrowheads="1"/>
          </p:cNvSpPr>
          <p:nvPr>
            <p:ph type="title"/>
          </p:nvPr>
        </p:nvSpPr>
        <p:spPr>
          <a:xfrm>
            <a:off x="684213" y="333375"/>
            <a:ext cx="8229600" cy="4824413"/>
          </a:xfrm>
        </p:spPr>
        <p:txBody>
          <a:bodyPr>
            <a:normAutofit fontScale="90000"/>
          </a:bodyPr>
          <a:lstStyle/>
          <a:p>
            <a:pPr algn="ctr"/>
            <a:r>
              <a:rPr lang="en-GB" altLang="en-US" sz="6000" b="1" dirty="0">
                <a:cs typeface="Arial" panose="020B0604020202020204" pitchFamily="34" charset="0"/>
              </a:rPr>
              <a:t>What can we learn from Bradley’s experience</a:t>
            </a:r>
            <a:br>
              <a:rPr lang="en-GB" altLang="en-US" sz="6000" b="1" dirty="0"/>
            </a:br>
            <a:br>
              <a:rPr lang="en-GB" altLang="en-US" b="1" dirty="0"/>
            </a:br>
            <a:r>
              <a:rPr lang="en-GB" altLang="en-US" sz="9600" b="1" dirty="0"/>
              <a:t>?</a:t>
            </a:r>
          </a:p>
        </p:txBody>
      </p:sp>
      <p:sp>
        <p:nvSpPr>
          <p:cNvPr id="2" name="Slide Number Placeholder 1">
            <a:extLst>
              <a:ext uri="{FF2B5EF4-FFF2-40B4-BE49-F238E27FC236}">
                <a16:creationId xmlns:a16="http://schemas.microsoft.com/office/drawing/2014/main" id="{309087F4-359A-4CE0-A518-C0FC30E10FD3}"/>
              </a:ext>
            </a:extLst>
          </p:cNvPr>
          <p:cNvSpPr>
            <a:spLocks noGrp="1"/>
          </p:cNvSpPr>
          <p:nvPr>
            <p:ph type="sldNum" sz="quarter" idx="12"/>
          </p:nvPr>
        </p:nvSpPr>
        <p:spPr/>
        <p:txBody>
          <a:bodyPr/>
          <a:lstStyle/>
          <a:p>
            <a:fld id="{945BC1F6-9266-4D01-89BB-FBD4142D441D}" type="slidenum">
              <a:rPr lang="en-GB" smtClean="0"/>
              <a:t>24</a:t>
            </a:fld>
            <a:endParaRPr lang="en-GB" dirty="0"/>
          </a:p>
        </p:txBody>
      </p:sp>
    </p:spTree>
    <p:extLst>
      <p:ext uri="{BB962C8B-B14F-4D97-AF65-F5344CB8AC3E}">
        <p14:creationId xmlns:p14="http://schemas.microsoft.com/office/powerpoint/2010/main" val="2420127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CE63DE27-95A8-43AD-BCCF-D8F28B831D53}"/>
              </a:ext>
            </a:extLst>
          </p:cNvPr>
          <p:cNvSpPr>
            <a:spLocks noGrp="1" noChangeArrowheads="1"/>
          </p:cNvSpPr>
          <p:nvPr>
            <p:ph type="title"/>
          </p:nvPr>
        </p:nvSpPr>
        <p:spPr/>
        <p:txBody>
          <a:bodyPr>
            <a:normAutofit/>
          </a:bodyPr>
          <a:lstStyle/>
          <a:p>
            <a:pPr algn="ctr" eaLnBrk="1" hangingPunct="1"/>
            <a:r>
              <a:rPr lang="en-GB" altLang="en-US" b="1" dirty="0">
                <a:latin typeface="Arial" panose="020B0604020202020204" pitchFamily="34" charset="0"/>
                <a:cs typeface="Arial" panose="020B0604020202020204" pitchFamily="34" charset="0"/>
              </a:rPr>
              <a:t>What are the challenges?</a:t>
            </a:r>
          </a:p>
        </p:txBody>
      </p:sp>
      <p:graphicFrame>
        <p:nvGraphicFramePr>
          <p:cNvPr id="4" name="Content Placeholder 3">
            <a:extLst>
              <a:ext uri="{FF2B5EF4-FFF2-40B4-BE49-F238E27FC236}">
                <a16:creationId xmlns:a16="http://schemas.microsoft.com/office/drawing/2014/main" id="{3A622978-4417-4771-9EE6-8D0CD2B14A4C}"/>
              </a:ext>
            </a:extLst>
          </p:cNvPr>
          <p:cNvGraphicFramePr>
            <a:graphicFrameLocks noGrp="1"/>
          </p:cNvGraphicFramePr>
          <p:nvPr>
            <p:ph idx="1"/>
            <p:extLst>
              <p:ext uri="{D42A27DB-BD31-4B8C-83A1-F6EECF244321}">
                <p14:modId xmlns:p14="http://schemas.microsoft.com/office/powerpoint/2010/main" val="3592338314"/>
              </p:ext>
            </p:extLst>
          </p:nvPr>
        </p:nvGraphicFramePr>
        <p:xfrm>
          <a:off x="457200" y="13573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F565226-648D-44FA-AE2E-F887551AEE40}"/>
              </a:ext>
            </a:extLst>
          </p:cNvPr>
          <p:cNvSpPr>
            <a:spLocks noGrp="1"/>
          </p:cNvSpPr>
          <p:nvPr>
            <p:ph type="sldNum" sz="quarter" idx="12"/>
          </p:nvPr>
        </p:nvSpPr>
        <p:spPr/>
        <p:txBody>
          <a:bodyPr/>
          <a:lstStyle/>
          <a:p>
            <a:fld id="{945BC1F6-9266-4D01-89BB-FBD4142D441D}" type="slidenum">
              <a:rPr lang="en-GB" smtClean="0"/>
              <a:t>25</a:t>
            </a:fld>
            <a:endParaRPr lang="en-GB" dirty="0"/>
          </a:p>
        </p:txBody>
      </p:sp>
      <p:sp>
        <p:nvSpPr>
          <p:cNvPr id="5" name="Rectangle 4">
            <a:extLst>
              <a:ext uri="{FF2B5EF4-FFF2-40B4-BE49-F238E27FC236}">
                <a16:creationId xmlns:a16="http://schemas.microsoft.com/office/drawing/2014/main" id="{3160ED5C-8D12-4519-9DAC-967BC9444473}"/>
              </a:ext>
            </a:extLst>
          </p:cNvPr>
          <p:cNvSpPr/>
          <p:nvPr/>
        </p:nvSpPr>
        <p:spPr>
          <a:xfrm>
            <a:off x="323528" y="1988840"/>
            <a:ext cx="8260890" cy="2862322"/>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‘Identify the most effective types of support using the best evidence, and apply this to the production of flexible, on-going arrangements.’</a:t>
            </a:r>
          </a:p>
          <a:p>
            <a:pPr algn="just"/>
            <a:r>
              <a:rPr lang="en-GB" sz="2800" dirty="0">
                <a:solidFill>
                  <a:srgbClr val="FFFF99"/>
                </a:solidFill>
                <a:latin typeface="Arial" panose="020B0604020202020204" pitchFamily="34" charset="0"/>
                <a:cs typeface="Arial" panose="020B0604020202020204" pitchFamily="34" charset="0"/>
              </a:rPr>
              <a:t>‘Identify indicators and early warning signs that a permanent home is under strain.’ </a:t>
            </a:r>
          </a:p>
          <a:p>
            <a:pPr algn="just"/>
            <a:r>
              <a:rPr lang="en-GB" sz="2000" dirty="0">
                <a:solidFill>
                  <a:srgbClr val="FFFF99"/>
                </a:solidFill>
                <a:latin typeface="Arial" panose="020B0604020202020204" pitchFamily="34" charset="0"/>
                <a:cs typeface="Arial" panose="020B0604020202020204" pitchFamily="34" charset="0"/>
              </a:rPr>
              <a:t>K&amp;SS:AP (2016) 5) Support the placement, including managing disruption and breakdown</a:t>
            </a:r>
          </a:p>
        </p:txBody>
      </p:sp>
    </p:spTree>
    <p:extLst>
      <p:ext uri="{BB962C8B-B14F-4D97-AF65-F5344CB8AC3E}">
        <p14:creationId xmlns:p14="http://schemas.microsoft.com/office/powerpoint/2010/main" val="242856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E6E52B54-6D71-4435-8DD1-B856457BD678}"/>
              </a:ext>
            </a:extLst>
          </p:cNvPr>
          <p:cNvSpPr>
            <a:spLocks noGrp="1" noChangeArrowheads="1"/>
          </p:cNvSpPr>
          <p:nvPr>
            <p:ph type="title"/>
          </p:nvPr>
        </p:nvSpPr>
        <p:spPr>
          <a:xfrm>
            <a:off x="457200" y="274638"/>
            <a:ext cx="8362950" cy="1143000"/>
          </a:xfrm>
        </p:spPr>
        <p:txBody>
          <a:bodyPr/>
          <a:lstStyle/>
          <a:p>
            <a:pPr algn="ctr"/>
            <a:r>
              <a:rPr lang="en-GB" altLang="en-US" sz="2800" dirty="0">
                <a:latin typeface="Arial" panose="020B0604020202020204" pitchFamily="34" charset="0"/>
                <a:cs typeface="Arial" panose="020B0604020202020204" pitchFamily="34" charset="0"/>
              </a:rPr>
              <a:t>WHAT DOES CORPORATE PARENTING MEAN?</a:t>
            </a:r>
          </a:p>
        </p:txBody>
      </p:sp>
      <p:pic>
        <p:nvPicPr>
          <p:cNvPr id="60419" name="Content Placeholder 3" descr="Parenting styles – another look | Sustaining Community">
            <a:extLst>
              <a:ext uri="{FF2B5EF4-FFF2-40B4-BE49-F238E27FC236}">
                <a16:creationId xmlns:a16="http://schemas.microsoft.com/office/drawing/2014/main" id="{1162154E-42DE-4C17-BE50-809A012D602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00125" y="1357313"/>
            <a:ext cx="7086600" cy="4525962"/>
          </a:xfrm>
        </p:spPr>
      </p:pic>
      <p:sp>
        <p:nvSpPr>
          <p:cNvPr id="4" name="TextBox 3">
            <a:extLst>
              <a:ext uri="{FF2B5EF4-FFF2-40B4-BE49-F238E27FC236}">
                <a16:creationId xmlns:a16="http://schemas.microsoft.com/office/drawing/2014/main" id="{2A1521CF-829E-4A0A-9716-3040E75E131A}"/>
              </a:ext>
            </a:extLst>
          </p:cNvPr>
          <p:cNvSpPr txBox="1"/>
          <p:nvPr/>
        </p:nvSpPr>
        <p:spPr>
          <a:xfrm>
            <a:off x="395536" y="6309320"/>
            <a:ext cx="7088181"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s://sustainingcommunity.wordpress.com/2015/02/05/parenting-styles-2/"/>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sa/3.0/"/>
              </a:rPr>
              <a:t>CC BY-NC-SA</a:t>
            </a:r>
            <a:endParaRPr lang="en-GB" sz="1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24363061-CFAC-4259-98B4-B496DBF7A5CC}"/>
              </a:ext>
            </a:extLst>
          </p:cNvPr>
          <p:cNvSpPr>
            <a:spLocks noGrp="1"/>
          </p:cNvSpPr>
          <p:nvPr>
            <p:ph type="sldNum" sz="quarter" idx="12"/>
          </p:nvPr>
        </p:nvSpPr>
        <p:spPr/>
        <p:txBody>
          <a:bodyPr/>
          <a:lstStyle/>
          <a:p>
            <a:fld id="{945BC1F6-9266-4D01-89BB-FBD4142D441D}" type="slidenum">
              <a:rPr lang="en-GB" smtClean="0"/>
              <a:t>26</a:t>
            </a:fld>
            <a:endParaRPr lang="en-GB" dirty="0"/>
          </a:p>
        </p:txBody>
      </p:sp>
      <p:sp>
        <p:nvSpPr>
          <p:cNvPr id="6" name="Rectangle 5">
            <a:extLst>
              <a:ext uri="{FF2B5EF4-FFF2-40B4-BE49-F238E27FC236}">
                <a16:creationId xmlns:a16="http://schemas.microsoft.com/office/drawing/2014/main" id="{C7D677FD-66D1-42C0-B037-6F93F592C4BD}"/>
              </a:ext>
            </a:extLst>
          </p:cNvPr>
          <p:cNvSpPr/>
          <p:nvPr/>
        </p:nvSpPr>
        <p:spPr>
          <a:xfrm>
            <a:off x="539552" y="2204864"/>
            <a:ext cx="8260890" cy="2554545"/>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‘Support carers to promote a child’s sense of identity, self-worth and belonging…    and understand how a child’s behaviour is dependent on their experience of both past and present parenting.’ </a:t>
            </a:r>
          </a:p>
          <a:p>
            <a:pPr algn="just"/>
            <a:r>
              <a:rPr lang="en-GB" sz="2000" dirty="0">
                <a:solidFill>
                  <a:srgbClr val="FFFF99"/>
                </a:solidFill>
                <a:latin typeface="Arial" panose="020B0604020202020204" pitchFamily="34" charset="0"/>
                <a:cs typeface="Arial" panose="020B0604020202020204" pitchFamily="34" charset="0"/>
              </a:rPr>
              <a:t>K&amp;SS:AP (2016) 4) Support children and families in transition</a:t>
            </a:r>
          </a:p>
        </p:txBody>
      </p:sp>
    </p:spTree>
    <p:extLst>
      <p:ext uri="{BB962C8B-B14F-4D97-AF65-F5344CB8AC3E}">
        <p14:creationId xmlns:p14="http://schemas.microsoft.com/office/powerpoint/2010/main" val="204317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4955A24-24F3-4ED6-B4B3-798296C6ABF5}"/>
              </a:ext>
            </a:extLst>
          </p:cNvPr>
          <p:cNvSpPr txBox="1">
            <a:spLocks noGrp="1"/>
          </p:cNvSpPr>
          <p:nvPr>
            <p:ph idx="1"/>
          </p:nvPr>
        </p:nvSpPr>
        <p:spPr>
          <a:xfrm>
            <a:off x="395536" y="332656"/>
            <a:ext cx="8496944" cy="5016758"/>
          </a:xfrm>
          <a:prstGeom prst="rect">
            <a:avLst/>
          </a:prstGeom>
          <a:solidFill>
            <a:schemeClr val="bg1"/>
          </a:solidFill>
        </p:spPr>
        <p:txBody>
          <a:bodyPr wrap="square" rtlCol="0">
            <a:noAutofit/>
          </a:bodyPr>
          <a:lstStyle/>
          <a:p>
            <a:pPr marL="0" indent="0">
              <a:lnSpc>
                <a:spcPct val="90000"/>
              </a:lnSpc>
              <a:buNone/>
            </a:pPr>
            <a:r>
              <a:rPr lang="en-GB" sz="2400" dirty="0">
                <a:latin typeface="Arial" panose="020B0604020202020204" pitchFamily="34" charset="0"/>
                <a:cs typeface="Arial" panose="020B0604020202020204" pitchFamily="34" charset="0"/>
              </a:rPr>
              <a:t>A corporate parent is an organisation or person in power who has special responsibilities to care for </a:t>
            </a:r>
            <a:r>
              <a:rPr lang="en-GB" sz="2400" b="1" dirty="0">
                <a:latin typeface="Arial" panose="020B0604020202020204" pitchFamily="34" charset="0"/>
                <a:cs typeface="Arial" panose="020B0604020202020204" pitchFamily="34" charset="0"/>
              </a:rPr>
              <a:t>looked after</a:t>
            </a:r>
            <a:r>
              <a:rPr lang="en-GB" sz="2400" dirty="0">
                <a:latin typeface="Arial" panose="020B0604020202020204" pitchFamily="34" charset="0"/>
                <a:cs typeface="Arial" panose="020B0604020202020204" pitchFamily="34" charset="0"/>
              </a:rPr>
              <a:t> children and young people, a group that includes:</a:t>
            </a:r>
          </a:p>
          <a:p>
            <a:pPr>
              <a:lnSpc>
                <a:spcPct val="90000"/>
              </a:lnSpc>
            </a:pPr>
            <a:r>
              <a:rPr lang="en-GB" sz="2400" dirty="0">
                <a:latin typeface="Arial" panose="020B0604020202020204" pitchFamily="34" charset="0"/>
                <a:cs typeface="Arial" panose="020B0604020202020204" pitchFamily="34" charset="0"/>
              </a:rPr>
              <a:t>those in residential care</a:t>
            </a:r>
          </a:p>
          <a:p>
            <a:pPr>
              <a:lnSpc>
                <a:spcPct val="90000"/>
              </a:lnSpc>
            </a:pPr>
            <a:r>
              <a:rPr lang="en-GB" sz="2400" dirty="0">
                <a:latin typeface="Arial" panose="020B0604020202020204" pitchFamily="34" charset="0"/>
                <a:cs typeface="Arial" panose="020B0604020202020204" pitchFamily="34" charset="0"/>
              </a:rPr>
              <a:t>those in foster care</a:t>
            </a:r>
          </a:p>
          <a:p>
            <a:pPr>
              <a:lnSpc>
                <a:spcPct val="90000"/>
              </a:lnSpc>
            </a:pPr>
            <a:r>
              <a:rPr lang="en-GB" sz="2400" dirty="0">
                <a:latin typeface="Arial" panose="020B0604020202020204" pitchFamily="34" charset="0"/>
                <a:cs typeface="Arial" panose="020B0604020202020204" pitchFamily="34" charset="0"/>
              </a:rPr>
              <a:t>those in kinship care, who live with a family member other than a parent</a:t>
            </a:r>
          </a:p>
          <a:p>
            <a:pPr>
              <a:lnSpc>
                <a:spcPct val="90000"/>
              </a:lnSpc>
            </a:pPr>
            <a:r>
              <a:rPr lang="en-GB" sz="2400" dirty="0">
                <a:latin typeface="Arial" panose="020B0604020202020204" pitchFamily="34" charset="0"/>
                <a:cs typeface="Arial" panose="020B0604020202020204" pitchFamily="34" charset="0"/>
              </a:rPr>
              <a:t>those who are </a:t>
            </a:r>
            <a:r>
              <a:rPr lang="en-GB" sz="2400" b="1" dirty="0">
                <a:latin typeface="Arial" panose="020B0604020202020204" pitchFamily="34" charset="0"/>
                <a:cs typeface="Arial" panose="020B0604020202020204" pitchFamily="34" charset="0"/>
              </a:rPr>
              <a:t>looked after at home.</a:t>
            </a:r>
            <a:endParaRPr lang="en-GB" sz="2400" dirty="0">
              <a:latin typeface="Arial" panose="020B0604020202020204" pitchFamily="34" charset="0"/>
              <a:cs typeface="Arial" panose="020B0604020202020204" pitchFamily="34" charset="0"/>
            </a:endParaRPr>
          </a:p>
          <a:p>
            <a:pPr marL="0" indent="0">
              <a:lnSpc>
                <a:spcPct val="90000"/>
              </a:lnSpc>
              <a:buNone/>
            </a:pPr>
            <a:r>
              <a:rPr lang="en-GB" sz="2400" dirty="0">
                <a:latin typeface="Arial" panose="020B0604020202020204" pitchFamily="34" charset="0"/>
                <a:cs typeface="Arial" panose="020B0604020202020204" pitchFamily="34" charset="0"/>
              </a:rPr>
              <a:t>In simple terms, a corporate parent is intended to carry out many of the roles a parent would. They may not be able to provide everything a loving parent can, but they should still be able to provide the children and young people they’re responsible for with the best possible support and care.</a:t>
            </a:r>
          </a:p>
          <a:p>
            <a:pPr marL="0" indent="0">
              <a:lnSpc>
                <a:spcPct val="90000"/>
              </a:lnSpc>
              <a:buNone/>
            </a:pPr>
            <a:r>
              <a:rPr lang="en-GB" sz="2400" dirty="0">
                <a:latin typeface="Arial" panose="020B0604020202020204" pitchFamily="34" charset="0"/>
                <a:cs typeface="Arial" panose="020B0604020202020204" pitchFamily="34" charset="0"/>
              </a:rPr>
              <a:t>The concept is intended to encourage people and organisations to do as much as they can to make sure children and young people feel in control of their lives and able to overcome the barriers they face.</a:t>
            </a:r>
          </a:p>
          <a:p>
            <a:pPr marL="0" indent="0">
              <a:lnSpc>
                <a:spcPct val="90000"/>
              </a:lnSpc>
              <a:buNone/>
            </a:pPr>
            <a:r>
              <a:rPr lang="en-GB" sz="2000" dirty="0">
                <a:latin typeface="Arial" panose="020B0604020202020204" pitchFamily="34" charset="0"/>
                <a:cs typeface="Arial" panose="020B0604020202020204" pitchFamily="34" charset="0"/>
              </a:rPr>
              <a:t>cyps.org.uk</a:t>
            </a:r>
          </a:p>
        </p:txBody>
      </p:sp>
      <p:sp>
        <p:nvSpPr>
          <p:cNvPr id="2" name="Slide Number Placeholder 1">
            <a:extLst>
              <a:ext uri="{FF2B5EF4-FFF2-40B4-BE49-F238E27FC236}">
                <a16:creationId xmlns:a16="http://schemas.microsoft.com/office/drawing/2014/main" id="{47205228-7D65-4503-AEF9-068C6573342D}"/>
              </a:ext>
            </a:extLst>
          </p:cNvPr>
          <p:cNvSpPr>
            <a:spLocks noGrp="1"/>
          </p:cNvSpPr>
          <p:nvPr>
            <p:ph type="sldNum" sz="quarter" idx="12"/>
          </p:nvPr>
        </p:nvSpPr>
        <p:spPr/>
        <p:txBody>
          <a:bodyPr/>
          <a:lstStyle/>
          <a:p>
            <a:fld id="{945BC1F6-9266-4D01-89BB-FBD4142D441D}" type="slidenum">
              <a:rPr lang="en-GB" smtClean="0"/>
              <a:t>27</a:t>
            </a:fld>
            <a:endParaRPr lang="en-GB" dirty="0"/>
          </a:p>
        </p:txBody>
      </p:sp>
    </p:spTree>
    <p:extLst>
      <p:ext uri="{BB962C8B-B14F-4D97-AF65-F5344CB8AC3E}">
        <p14:creationId xmlns:p14="http://schemas.microsoft.com/office/powerpoint/2010/main" val="1206913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8F848967-FA24-4F5E-90D1-D07429522F33}"/>
              </a:ext>
            </a:extLst>
          </p:cNvPr>
          <p:cNvSpPr>
            <a:spLocks noGrp="1" noChangeArrowheads="1"/>
          </p:cNvSpPr>
          <p:nvPr>
            <p:ph type="ctrTitle"/>
          </p:nvPr>
        </p:nvSpPr>
        <p:spPr>
          <a:xfrm>
            <a:off x="685800" y="1238895"/>
            <a:ext cx="7772400" cy="1470025"/>
          </a:xfrm>
        </p:spPr>
        <p:txBody>
          <a:bodyPr>
            <a:normAutofit/>
          </a:bodyPr>
          <a:lstStyle/>
          <a:p>
            <a:r>
              <a:rPr lang="en-GB" altLang="en-US" sz="4800" b="1" dirty="0">
                <a:latin typeface="Arial" panose="020B0604020202020204" pitchFamily="34" charset="0"/>
                <a:cs typeface="Arial" panose="020B0604020202020204" pitchFamily="34" charset="0"/>
              </a:rPr>
              <a:t>Part three</a:t>
            </a:r>
          </a:p>
        </p:txBody>
      </p:sp>
      <p:sp>
        <p:nvSpPr>
          <p:cNvPr id="62467" name="Subtitle 2">
            <a:extLst>
              <a:ext uri="{FF2B5EF4-FFF2-40B4-BE49-F238E27FC236}">
                <a16:creationId xmlns:a16="http://schemas.microsoft.com/office/drawing/2014/main" id="{8D277FCE-DBEF-48D5-B64F-D62FB4FD8A1F}"/>
              </a:ext>
            </a:extLst>
          </p:cNvPr>
          <p:cNvSpPr>
            <a:spLocks noGrp="1" noChangeArrowheads="1"/>
          </p:cNvSpPr>
          <p:nvPr>
            <p:ph type="subTitle" idx="1"/>
          </p:nvPr>
        </p:nvSpPr>
        <p:spPr>
          <a:xfrm>
            <a:off x="792163" y="3284538"/>
            <a:ext cx="7559675" cy="2209800"/>
          </a:xfrm>
        </p:spPr>
        <p:txBody>
          <a:bodyPr>
            <a:normAutofit/>
          </a:bodyPr>
          <a:lstStyle/>
          <a:p>
            <a:r>
              <a:rPr lang="en-GB" altLang="en-US" sz="3600" b="1" dirty="0">
                <a:solidFill>
                  <a:schemeClr val="tx1"/>
                </a:solidFill>
                <a:latin typeface="Arial" panose="020B0604020202020204" pitchFamily="34" charset="0"/>
                <a:cs typeface="Arial" panose="020B0604020202020204" pitchFamily="34" charset="0"/>
              </a:rPr>
              <a:t>Critical themes and issues in contemporary practice</a:t>
            </a:r>
          </a:p>
        </p:txBody>
      </p:sp>
      <p:sp>
        <p:nvSpPr>
          <p:cNvPr id="2" name="Slide Number Placeholder 1">
            <a:extLst>
              <a:ext uri="{FF2B5EF4-FFF2-40B4-BE49-F238E27FC236}">
                <a16:creationId xmlns:a16="http://schemas.microsoft.com/office/drawing/2014/main" id="{16D82916-8525-471B-AF00-F1BFF935DD7E}"/>
              </a:ext>
            </a:extLst>
          </p:cNvPr>
          <p:cNvSpPr>
            <a:spLocks noGrp="1"/>
          </p:cNvSpPr>
          <p:nvPr>
            <p:ph type="sldNum" sz="quarter" idx="12"/>
          </p:nvPr>
        </p:nvSpPr>
        <p:spPr/>
        <p:txBody>
          <a:bodyPr/>
          <a:lstStyle/>
          <a:p>
            <a:fld id="{945BC1F6-9266-4D01-89BB-FBD4142D441D}" type="slidenum">
              <a:rPr lang="en-GB" smtClean="0"/>
              <a:t>28</a:t>
            </a:fld>
            <a:endParaRPr lang="en-GB" dirty="0"/>
          </a:p>
        </p:txBody>
      </p:sp>
    </p:spTree>
    <p:extLst>
      <p:ext uri="{BB962C8B-B14F-4D97-AF65-F5344CB8AC3E}">
        <p14:creationId xmlns:p14="http://schemas.microsoft.com/office/powerpoint/2010/main" val="32239136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5465BEB-32EF-4F16-804D-7609228630D1}"/>
              </a:ext>
            </a:extLst>
          </p:cNvPr>
          <p:cNvGraphicFramePr>
            <a:graphicFrameLocks noGrp="1"/>
          </p:cNvGraphicFramePr>
          <p:nvPr>
            <p:ph idx="1"/>
            <p:extLst>
              <p:ext uri="{D42A27DB-BD31-4B8C-83A1-F6EECF244321}">
                <p14:modId xmlns:p14="http://schemas.microsoft.com/office/powerpoint/2010/main" val="1291737479"/>
              </p:ext>
            </p:extLst>
          </p:nvPr>
        </p:nvGraphicFramePr>
        <p:xfrm>
          <a:off x="539552" y="188640"/>
          <a:ext cx="8229600"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a:extLst>
              <a:ext uri="{FF2B5EF4-FFF2-40B4-BE49-F238E27FC236}">
                <a16:creationId xmlns:a16="http://schemas.microsoft.com/office/drawing/2014/main" id="{71C4514D-FA23-48D0-B8D1-D04BC0C6C96E}"/>
              </a:ext>
            </a:extLst>
          </p:cNvPr>
          <p:cNvSpPr/>
          <p:nvPr/>
        </p:nvSpPr>
        <p:spPr>
          <a:xfrm>
            <a:off x="2843808" y="1916832"/>
            <a:ext cx="3960440" cy="33123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Arial" panose="020B0604020202020204" pitchFamily="34" charset="0"/>
              </a:rPr>
              <a:t>LISTEN</a:t>
            </a:r>
            <a:endParaRPr lang="en-GB" dirty="0">
              <a:latin typeface="Arial" panose="020B0604020202020204" pitchFamily="34" charset="0"/>
            </a:endParaRPr>
          </a:p>
          <a:p>
            <a:pPr algn="ctr"/>
            <a:r>
              <a:rPr lang="en-GB" sz="1600" dirty="0">
                <a:latin typeface="Arial" panose="020B0604020202020204" pitchFamily="34" charset="0"/>
              </a:rPr>
              <a:t>GET TO KNOW ME</a:t>
            </a:r>
          </a:p>
          <a:p>
            <a:pPr algn="ctr"/>
            <a:r>
              <a:rPr lang="en-GB" sz="1600" dirty="0">
                <a:latin typeface="Arial" panose="020B0604020202020204" pitchFamily="34" charset="0"/>
              </a:rPr>
              <a:t>BE HONEST</a:t>
            </a:r>
          </a:p>
          <a:p>
            <a:pPr algn="ctr"/>
            <a:r>
              <a:rPr lang="en-GB" sz="1600" dirty="0">
                <a:latin typeface="Arial" panose="020B0604020202020204" pitchFamily="34" charset="0"/>
              </a:rPr>
              <a:t>WALK  IN  MY SHOES</a:t>
            </a:r>
          </a:p>
          <a:p>
            <a:pPr algn="ctr"/>
            <a:r>
              <a:rPr lang="en-GB" sz="1600" dirty="0">
                <a:latin typeface="Arial" panose="020B0604020202020204" pitchFamily="34" charset="0"/>
              </a:rPr>
              <a:t>GIVE ME SOME CONTROL</a:t>
            </a:r>
          </a:p>
          <a:p>
            <a:pPr algn="ctr"/>
            <a:r>
              <a:rPr lang="en-GB" sz="1600" dirty="0">
                <a:latin typeface="Arial" panose="020B0604020202020204" pitchFamily="34" charset="0"/>
              </a:rPr>
              <a:t>STAY IN TOUCH</a:t>
            </a:r>
          </a:p>
          <a:p>
            <a:pPr algn="ctr"/>
            <a:r>
              <a:rPr lang="en-GB" sz="1600" dirty="0">
                <a:latin typeface="Arial" panose="020B0604020202020204" pitchFamily="34" charset="0"/>
              </a:rPr>
              <a:t>TELL ME WHAT’S GOING ON</a:t>
            </a:r>
          </a:p>
          <a:p>
            <a:pPr algn="ctr"/>
            <a:r>
              <a:rPr lang="en-GB" sz="1600" dirty="0">
                <a:latin typeface="Arial" panose="020B0604020202020204" pitchFamily="34" charset="0"/>
              </a:rPr>
              <a:t>INCLUDE  ME</a:t>
            </a:r>
          </a:p>
          <a:p>
            <a:pPr algn="ctr"/>
            <a:r>
              <a:rPr lang="en-GB" sz="1600" dirty="0">
                <a:latin typeface="Arial" panose="020B0604020202020204" pitchFamily="34" charset="0"/>
              </a:rPr>
              <a:t>BE OPEN-MINDED</a:t>
            </a:r>
          </a:p>
          <a:p>
            <a:pPr algn="ctr"/>
            <a:r>
              <a:rPr lang="en-GB" sz="1600" dirty="0">
                <a:latin typeface="Arial" panose="020B0604020202020204" pitchFamily="34" charset="0"/>
              </a:rPr>
              <a:t>BE RESPECTFUL</a:t>
            </a:r>
          </a:p>
          <a:p>
            <a:pPr algn="ctr"/>
            <a:r>
              <a:rPr lang="en-GB" sz="1600" dirty="0">
                <a:latin typeface="Arial" panose="020B0604020202020204" pitchFamily="34" charset="0"/>
              </a:rPr>
              <a:t>BE RELIABLE</a:t>
            </a:r>
          </a:p>
          <a:p>
            <a:pPr algn="ctr"/>
            <a:endParaRPr lang="en-GB" dirty="0">
              <a:latin typeface="Arial" panose="020B0604020202020204" pitchFamily="34" charset="0"/>
            </a:endParaRPr>
          </a:p>
        </p:txBody>
      </p:sp>
      <p:sp>
        <p:nvSpPr>
          <p:cNvPr id="2" name="Slide Number Placeholder 1">
            <a:extLst>
              <a:ext uri="{FF2B5EF4-FFF2-40B4-BE49-F238E27FC236}">
                <a16:creationId xmlns:a16="http://schemas.microsoft.com/office/drawing/2014/main" id="{87B80709-F972-421C-9346-27A59B6DDC0E}"/>
              </a:ext>
            </a:extLst>
          </p:cNvPr>
          <p:cNvSpPr>
            <a:spLocks noGrp="1"/>
          </p:cNvSpPr>
          <p:nvPr>
            <p:ph type="sldNum" sz="quarter" idx="12"/>
          </p:nvPr>
        </p:nvSpPr>
        <p:spPr/>
        <p:txBody>
          <a:bodyPr/>
          <a:lstStyle/>
          <a:p>
            <a:fld id="{945BC1F6-9266-4D01-89BB-FBD4142D441D}" type="slidenum">
              <a:rPr lang="en-GB" smtClean="0"/>
              <a:t>29</a:t>
            </a:fld>
            <a:endParaRPr lang="en-GB" dirty="0"/>
          </a:p>
        </p:txBody>
      </p:sp>
    </p:spTree>
    <p:extLst>
      <p:ext uri="{BB962C8B-B14F-4D97-AF65-F5344CB8AC3E}">
        <p14:creationId xmlns:p14="http://schemas.microsoft.com/office/powerpoint/2010/main" val="1385825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a:extLst>
              <a:ext uri="{FF2B5EF4-FFF2-40B4-BE49-F238E27FC236}">
                <a16:creationId xmlns:a16="http://schemas.microsoft.com/office/drawing/2014/main" id="{76073557-1112-466E-AA08-EE1A5E53D2A7}"/>
              </a:ext>
            </a:extLst>
          </p:cNvPr>
          <p:cNvSpPr txBox="1">
            <a:spLocks noChangeArrowheads="1"/>
          </p:cNvSpPr>
          <p:nvPr/>
        </p:nvSpPr>
        <p:spPr bwMode="auto">
          <a:xfrm>
            <a:off x="457200" y="188913"/>
            <a:ext cx="8229600" cy="7918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
                <a:srgbClr val="000000"/>
              </a:buClr>
              <a:buSzPct val="100000"/>
              <a:buFont typeface="Times New Roman" panose="02020603050405020304" pitchFamily="18" charset="0"/>
              <a:buNone/>
            </a:pPr>
            <a:r>
              <a:rPr lang="en-GB" altLang="en-US" sz="4000" b="1" dirty="0">
                <a:cs typeface="Arial" panose="020B0604020202020204" pitchFamily="34" charset="0"/>
              </a:rPr>
              <a:t>Learning outcomes</a:t>
            </a:r>
            <a:br>
              <a:rPr lang="en-GB" altLang="en-US" sz="3200" b="1" dirty="0">
                <a:cs typeface="Arial" panose="020B0604020202020204" pitchFamily="34" charset="0"/>
              </a:rPr>
            </a:br>
            <a:r>
              <a:rPr lang="en-GB" altLang="en-US" b="1" dirty="0">
                <a:cs typeface="Arial" panose="020B0604020202020204" pitchFamily="34" charset="0"/>
              </a:rPr>
              <a:t>Participants will be offered opportunities to:</a:t>
            </a:r>
          </a:p>
        </p:txBody>
      </p:sp>
      <p:sp>
        <p:nvSpPr>
          <p:cNvPr id="19459" name="Text Box 2">
            <a:extLst>
              <a:ext uri="{FF2B5EF4-FFF2-40B4-BE49-F238E27FC236}">
                <a16:creationId xmlns:a16="http://schemas.microsoft.com/office/drawing/2014/main" id="{C83467EE-B79B-4EF2-8873-109FCBBCFD1D}"/>
              </a:ext>
            </a:extLst>
          </p:cNvPr>
          <p:cNvSpPr txBox="1">
            <a:spLocks noChangeArrowheads="1"/>
          </p:cNvSpPr>
          <p:nvPr/>
        </p:nvSpPr>
        <p:spPr bwMode="auto">
          <a:xfrm>
            <a:off x="457200" y="1417247"/>
            <a:ext cx="8229600" cy="53285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9725" indent="-339725">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defRPr>
            </a:lvl9pPr>
          </a:lstStyle>
          <a:p>
            <a:pPr lvl="0">
              <a:buFont typeface="Arial" panose="020B0604020202020204" pitchFamily="34" charset="0"/>
              <a:buChar char="•"/>
            </a:pPr>
            <a:r>
              <a:rPr lang="en-GB" sz="2400" dirty="0"/>
              <a:t>engage in collaborative working with a view to forming a safe community of learning with a culture of constructive challenge and critical thinking for the duration of the programme and beyond</a:t>
            </a:r>
          </a:p>
          <a:p>
            <a:pPr marL="0" lvl="0" indent="0">
              <a:buNone/>
            </a:pPr>
            <a:endParaRPr lang="en-GB" sz="1200" dirty="0"/>
          </a:p>
          <a:p>
            <a:pPr lvl="0">
              <a:buFont typeface="Arial" panose="020B0604020202020204" pitchFamily="34" charset="0"/>
              <a:buChar char="•"/>
            </a:pPr>
            <a:r>
              <a:rPr lang="en-GB" sz="2400" dirty="0"/>
              <a:t>reflect on the impact of living with loss and uncertainty</a:t>
            </a:r>
          </a:p>
          <a:p>
            <a:pPr marL="0" lvl="0" indent="0">
              <a:buNone/>
            </a:pPr>
            <a:endParaRPr lang="en-GB" sz="1200" dirty="0"/>
          </a:p>
          <a:p>
            <a:pPr lvl="0">
              <a:buFont typeface="Arial" panose="020B0604020202020204" pitchFamily="34" charset="0"/>
              <a:buChar char="•"/>
            </a:pPr>
            <a:r>
              <a:rPr lang="en-GB" sz="2400" dirty="0"/>
              <a:t>deconstruct what a permanence plan communicates to the child/young adult and the significance of SMART/ </a:t>
            </a:r>
            <a:r>
              <a:rPr lang="en-GB" sz="2400" dirty="0" err="1"/>
              <a:t>ExACT</a:t>
            </a:r>
            <a:r>
              <a:rPr lang="en-GB" sz="2400" dirty="0"/>
              <a:t> planning</a:t>
            </a:r>
          </a:p>
          <a:p>
            <a:pPr marL="0" lvl="0" indent="0">
              <a:buNone/>
            </a:pPr>
            <a:endParaRPr lang="en-GB" sz="1200" dirty="0"/>
          </a:p>
          <a:p>
            <a:pPr lvl="0">
              <a:buFont typeface="Arial" panose="020B0604020202020204" pitchFamily="34" charset="0"/>
              <a:buChar char="•"/>
            </a:pPr>
            <a:r>
              <a:rPr lang="en-GB" sz="2400" dirty="0"/>
              <a:t>focus on the child / young adult’s identity to shape their plan and ensure the child/young adult’s voice is heard.</a:t>
            </a:r>
          </a:p>
        </p:txBody>
      </p:sp>
      <p:sp>
        <p:nvSpPr>
          <p:cNvPr id="2" name="Slide Number Placeholder 1">
            <a:extLst>
              <a:ext uri="{FF2B5EF4-FFF2-40B4-BE49-F238E27FC236}">
                <a16:creationId xmlns:a16="http://schemas.microsoft.com/office/drawing/2014/main" id="{3E0B7B9C-9577-48D6-8992-B91C899C8217}"/>
              </a:ext>
            </a:extLst>
          </p:cNvPr>
          <p:cNvSpPr>
            <a:spLocks noGrp="1"/>
          </p:cNvSpPr>
          <p:nvPr>
            <p:ph type="sldNum" sz="quarter" idx="12"/>
          </p:nvPr>
        </p:nvSpPr>
        <p:spPr/>
        <p:txBody>
          <a:bodyPr/>
          <a:lstStyle/>
          <a:p>
            <a:fld id="{945BC1F6-9266-4D01-89BB-FBD4142D441D}" type="slidenum">
              <a:rPr lang="en-GB" smtClean="0"/>
              <a:t>3</a:t>
            </a:fld>
            <a:endParaRPr lang="en-GB" dirty="0"/>
          </a:p>
        </p:txBody>
      </p:sp>
    </p:spTree>
    <p:extLst>
      <p:ext uri="{BB962C8B-B14F-4D97-AF65-F5344CB8AC3E}">
        <p14:creationId xmlns:p14="http://schemas.microsoft.com/office/powerpoint/2010/main" val="569899377"/>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1A66-474C-4A0B-9E2B-1BDBD6578175}"/>
              </a:ext>
            </a:extLst>
          </p:cNvPr>
          <p:cNvSpPr>
            <a:spLocks noGrp="1"/>
          </p:cNvSpPr>
          <p:nvPr>
            <p:ph type="title"/>
          </p:nvPr>
        </p:nvSpPr>
        <p:spPr/>
        <p:txBody>
          <a:bodyPr>
            <a:noAutofit/>
          </a:bodyPr>
          <a:lstStyle/>
          <a:p>
            <a:pPr algn="just"/>
            <a:r>
              <a:rPr lang="en-GB" sz="2800" dirty="0">
                <a:latin typeface="Arial" panose="020B0604020202020204" pitchFamily="34" charset="0"/>
                <a:cs typeface="Arial" panose="020B0604020202020204" pitchFamily="34" charset="0"/>
              </a:rPr>
              <a:t>…human beings are more likely to make changes in their behaviour when those in authority do things with them rather than to them or for them.</a:t>
            </a:r>
          </a:p>
        </p:txBody>
      </p:sp>
      <p:graphicFrame>
        <p:nvGraphicFramePr>
          <p:cNvPr id="7" name="Content Placeholder 6">
            <a:extLst>
              <a:ext uri="{FF2B5EF4-FFF2-40B4-BE49-F238E27FC236}">
                <a16:creationId xmlns:a16="http://schemas.microsoft.com/office/drawing/2014/main" id="{59DF5430-AA5F-4392-94B2-24DF2A9E135C}"/>
              </a:ext>
            </a:extLst>
          </p:cNvPr>
          <p:cNvGraphicFramePr>
            <a:graphicFrameLocks noGrp="1"/>
          </p:cNvGraphicFramePr>
          <p:nvPr>
            <p:ph idx="1"/>
            <p:extLst>
              <p:ext uri="{D42A27DB-BD31-4B8C-83A1-F6EECF244321}">
                <p14:modId xmlns:p14="http://schemas.microsoft.com/office/powerpoint/2010/main" val="2385086567"/>
              </p:ext>
            </p:extLst>
          </p:nvPr>
        </p:nvGraphicFramePr>
        <p:xfrm>
          <a:off x="390364" y="1650801"/>
          <a:ext cx="8363272"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73483BC-FAD2-40EC-852D-CBA6E7F56672}"/>
              </a:ext>
            </a:extLst>
          </p:cNvPr>
          <p:cNvSpPr txBox="1"/>
          <p:nvPr/>
        </p:nvSpPr>
        <p:spPr>
          <a:xfrm>
            <a:off x="390364" y="6381327"/>
            <a:ext cx="309634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Wachtel and </a:t>
            </a:r>
            <a:r>
              <a:rPr lang="en-GB" dirty="0" err="1">
                <a:latin typeface="Arial" panose="020B0604020202020204" pitchFamily="34" charset="0"/>
                <a:cs typeface="Arial" panose="020B0604020202020204" pitchFamily="34" charset="0"/>
              </a:rPr>
              <a:t>McCold</a:t>
            </a:r>
            <a:r>
              <a:rPr lang="en-GB" dirty="0">
                <a:latin typeface="Arial" panose="020B0604020202020204" pitchFamily="34" charset="0"/>
                <a:cs typeface="Arial" panose="020B0604020202020204" pitchFamily="34" charset="0"/>
              </a:rPr>
              <a:t>, 2001</a:t>
            </a:r>
          </a:p>
        </p:txBody>
      </p:sp>
      <p:sp>
        <p:nvSpPr>
          <p:cNvPr id="3" name="Slide Number Placeholder 2">
            <a:extLst>
              <a:ext uri="{FF2B5EF4-FFF2-40B4-BE49-F238E27FC236}">
                <a16:creationId xmlns:a16="http://schemas.microsoft.com/office/drawing/2014/main" id="{33F0416C-765B-4AE4-9197-E682342397A2}"/>
              </a:ext>
            </a:extLst>
          </p:cNvPr>
          <p:cNvSpPr>
            <a:spLocks noGrp="1"/>
          </p:cNvSpPr>
          <p:nvPr>
            <p:ph type="sldNum" sz="quarter" idx="12"/>
          </p:nvPr>
        </p:nvSpPr>
        <p:spPr/>
        <p:txBody>
          <a:bodyPr/>
          <a:lstStyle/>
          <a:p>
            <a:fld id="{945BC1F6-9266-4D01-89BB-FBD4142D441D}" type="slidenum">
              <a:rPr lang="en-GB" smtClean="0"/>
              <a:t>30</a:t>
            </a:fld>
            <a:endParaRPr lang="en-GB" dirty="0"/>
          </a:p>
        </p:txBody>
      </p:sp>
    </p:spTree>
    <p:extLst>
      <p:ext uri="{BB962C8B-B14F-4D97-AF65-F5344CB8AC3E}">
        <p14:creationId xmlns:p14="http://schemas.microsoft.com/office/powerpoint/2010/main" val="987932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F39DF-DE8E-4B3C-A709-AB86E03B846A}"/>
              </a:ext>
            </a:extLst>
          </p:cNvPr>
          <p:cNvSpPr>
            <a:spLocks noGrp="1"/>
          </p:cNvSpPr>
          <p:nvPr>
            <p:ph type="title"/>
          </p:nvPr>
        </p:nvSpPr>
        <p:spPr/>
        <p:txBody>
          <a:bodyPr/>
          <a:lstStyle/>
          <a:p>
            <a:endParaRPr lang="en-GB" dirty="0"/>
          </a:p>
        </p:txBody>
      </p:sp>
      <p:graphicFrame>
        <p:nvGraphicFramePr>
          <p:cNvPr id="4" name="Content Placeholder 3">
            <a:extLst>
              <a:ext uri="{FF2B5EF4-FFF2-40B4-BE49-F238E27FC236}">
                <a16:creationId xmlns:a16="http://schemas.microsoft.com/office/drawing/2014/main" id="{09258BE3-B1BD-4A56-9C8D-401788CACAFF}"/>
              </a:ext>
            </a:extLst>
          </p:cNvPr>
          <p:cNvGraphicFramePr>
            <a:graphicFrameLocks noGrp="1"/>
          </p:cNvGraphicFramePr>
          <p:nvPr>
            <p:ph idx="1"/>
            <p:extLst>
              <p:ext uri="{D42A27DB-BD31-4B8C-83A1-F6EECF244321}">
                <p14:modId xmlns:p14="http://schemas.microsoft.com/office/powerpoint/2010/main" val="2737082920"/>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A4C53AF4-0287-46ED-9A31-7266C8F20903}"/>
              </a:ext>
            </a:extLst>
          </p:cNvPr>
          <p:cNvSpPr txBox="1"/>
          <p:nvPr/>
        </p:nvSpPr>
        <p:spPr>
          <a:xfrm>
            <a:off x="827584" y="6309320"/>
            <a:ext cx="2736304" cy="369332"/>
          </a:xfrm>
          <a:prstGeom prst="rect">
            <a:avLst/>
          </a:prstGeom>
          <a:noFill/>
        </p:spPr>
        <p:txBody>
          <a:bodyPr wrap="square" rtlCol="0">
            <a:spAutoFit/>
          </a:bodyPr>
          <a:lstStyle/>
          <a:p>
            <a:r>
              <a:rPr lang="en-GB" dirty="0" err="1">
                <a:latin typeface="Arial" panose="020B0604020202020204" pitchFamily="34" charset="0"/>
                <a:cs typeface="Arial" panose="020B0604020202020204" pitchFamily="34" charset="0"/>
              </a:rPr>
              <a:t>Dumbrill</a:t>
            </a:r>
            <a:r>
              <a:rPr lang="en-GB" dirty="0">
                <a:latin typeface="Arial" panose="020B0604020202020204" pitchFamily="34" charset="0"/>
                <a:cs typeface="Arial" panose="020B0604020202020204" pitchFamily="34" charset="0"/>
              </a:rPr>
              <a:t>, 2006</a:t>
            </a:r>
          </a:p>
        </p:txBody>
      </p:sp>
      <p:sp>
        <p:nvSpPr>
          <p:cNvPr id="3" name="Slide Number Placeholder 2">
            <a:extLst>
              <a:ext uri="{FF2B5EF4-FFF2-40B4-BE49-F238E27FC236}">
                <a16:creationId xmlns:a16="http://schemas.microsoft.com/office/drawing/2014/main" id="{C2EDC37F-E3D3-4C3D-854F-47F9C6BCCE08}"/>
              </a:ext>
            </a:extLst>
          </p:cNvPr>
          <p:cNvSpPr>
            <a:spLocks noGrp="1"/>
          </p:cNvSpPr>
          <p:nvPr>
            <p:ph type="sldNum" sz="quarter" idx="12"/>
          </p:nvPr>
        </p:nvSpPr>
        <p:spPr/>
        <p:txBody>
          <a:bodyPr/>
          <a:lstStyle/>
          <a:p>
            <a:fld id="{945BC1F6-9266-4D01-89BB-FBD4142D441D}" type="slidenum">
              <a:rPr lang="en-GB" smtClean="0"/>
              <a:t>31</a:t>
            </a:fld>
            <a:endParaRPr lang="en-GB" dirty="0"/>
          </a:p>
        </p:txBody>
      </p:sp>
    </p:spTree>
    <p:extLst>
      <p:ext uri="{BB962C8B-B14F-4D97-AF65-F5344CB8AC3E}">
        <p14:creationId xmlns:p14="http://schemas.microsoft.com/office/powerpoint/2010/main" val="21548891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555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Oval 10">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a:solidFill>
              <a:srgbClr val="B7B1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4" name="Content Placeholder 4" descr="A close up of a device&#10;&#10;Description generated with high confidence">
            <a:extLst>
              <a:ext uri="{FF2B5EF4-FFF2-40B4-BE49-F238E27FC236}">
                <a16:creationId xmlns:a16="http://schemas.microsoft.com/office/drawing/2014/main" id="{A7C3B3D1-B8C6-429E-A74C-B755BB055531}"/>
              </a:ext>
            </a:extLst>
          </p:cNvPr>
          <p:cNvPicPr>
            <a:picLocks noChangeAspect="1"/>
          </p:cNvPicPr>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6160" r="23760" b="1"/>
          <a:stretch/>
        </p:blipFill>
        <p:spPr>
          <a:xfrm>
            <a:off x="6773057" y="2474254"/>
            <a:ext cx="143442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3" name="Content Placeholder 2">
            <a:extLst>
              <a:ext uri="{FF2B5EF4-FFF2-40B4-BE49-F238E27FC236}">
                <a16:creationId xmlns:a16="http://schemas.microsoft.com/office/drawing/2014/main" id="{00BFE326-52F2-4612-971A-64176A874E1E}"/>
              </a:ext>
            </a:extLst>
          </p:cNvPr>
          <p:cNvSpPr>
            <a:spLocks noGrp="1"/>
          </p:cNvSpPr>
          <p:nvPr>
            <p:ph idx="1"/>
          </p:nvPr>
        </p:nvSpPr>
        <p:spPr>
          <a:xfrm>
            <a:off x="852321" y="332656"/>
            <a:ext cx="4850901" cy="5832647"/>
          </a:xfrm>
        </p:spPr>
        <p:txBody>
          <a:bodyPr anchor="ctr">
            <a:normAutofit/>
          </a:bodyPr>
          <a:lstStyle/>
          <a:p>
            <a:pPr marL="0" indent="0">
              <a:buNone/>
            </a:pPr>
            <a:r>
              <a:rPr lang="en-GB" dirty="0">
                <a:latin typeface="Arial" panose="020B0604020202020204" pitchFamily="34" charset="0"/>
                <a:cs typeface="Arial" panose="020B0604020202020204" pitchFamily="34" charset="0"/>
              </a:rPr>
              <a:t>“The most important condition for success was found  always to be the quality of the relationship between the child’s family and the responsible professional”</a:t>
            </a:r>
          </a:p>
          <a:p>
            <a:pPr marL="0" indent="0">
              <a:buNone/>
            </a:pPr>
            <a:r>
              <a:rPr lang="en-GB" sz="1400" dirty="0">
                <a:latin typeface="Arial" panose="020B0604020202020204" pitchFamily="34" charset="0"/>
                <a:cs typeface="Arial" panose="020B0604020202020204" pitchFamily="34" charset="0"/>
              </a:rPr>
              <a:t>Department of Health, 1995</a:t>
            </a:r>
          </a:p>
        </p:txBody>
      </p:sp>
      <p:sp>
        <p:nvSpPr>
          <p:cNvPr id="5" name="Rectangle 4">
            <a:extLst>
              <a:ext uri="{FF2B5EF4-FFF2-40B4-BE49-F238E27FC236}">
                <a16:creationId xmlns:a16="http://schemas.microsoft.com/office/drawing/2014/main" id="{DF124719-E7CC-4368-AF10-B4C78C1F228E}"/>
              </a:ext>
            </a:extLst>
          </p:cNvPr>
          <p:cNvSpPr/>
          <p:nvPr/>
        </p:nvSpPr>
        <p:spPr>
          <a:xfrm>
            <a:off x="-992" y="6309320"/>
            <a:ext cx="5554221" cy="307777"/>
          </a:xfrm>
          <a:prstGeom prst="rect">
            <a:avLst/>
          </a:prstGeom>
        </p:spPr>
        <p:txBody>
          <a:bodyPr wrap="square">
            <a:spAutoFit/>
          </a:bodyPr>
          <a:lstStyle/>
          <a:p>
            <a:r>
              <a:rPr lang="en-GB" sz="1400" dirty="0">
                <a:latin typeface="Arial" panose="020B0604020202020204" pitchFamily="34" charset="0"/>
                <a:cs typeface="Arial" panose="020B0604020202020204" pitchFamily="34" charset="0"/>
                <a:hlinkClick r:id="rId5" tooltip="https://sustainingcommunity.wordpress.com/2015/02/05/parenting-styles-2/"/>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6" tooltip="https://creativecommons.org/licenses/by-nc-sa/3.0/"/>
              </a:rPr>
              <a:t>CC BY-NC-SA</a:t>
            </a:r>
            <a:endParaRPr lang="en-GB" sz="1400" dirty="0">
              <a:latin typeface="Arial" panose="020B060402020202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93A77D8F-BD16-44EE-B2E2-3045225E1153}"/>
              </a:ext>
            </a:extLst>
          </p:cNvPr>
          <p:cNvSpPr>
            <a:spLocks noGrp="1"/>
          </p:cNvSpPr>
          <p:nvPr>
            <p:ph type="sldNum" sz="quarter" idx="12"/>
          </p:nvPr>
        </p:nvSpPr>
        <p:spPr/>
        <p:txBody>
          <a:bodyPr/>
          <a:lstStyle/>
          <a:p>
            <a:fld id="{945BC1F6-9266-4D01-89BB-FBD4142D441D}" type="slidenum">
              <a:rPr lang="en-GB" smtClean="0"/>
              <a:t>32</a:t>
            </a:fld>
            <a:endParaRPr lang="en-GB" dirty="0"/>
          </a:p>
        </p:txBody>
      </p:sp>
    </p:spTree>
    <p:extLst>
      <p:ext uri="{BB962C8B-B14F-4D97-AF65-F5344CB8AC3E}">
        <p14:creationId xmlns:p14="http://schemas.microsoft.com/office/powerpoint/2010/main" val="33122026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CBF1186A-46FB-4AD7-9FFB-5BECC3CA9ADB}"/>
              </a:ext>
            </a:extLst>
          </p:cNvPr>
          <p:cNvSpPr>
            <a:spLocks noGrp="1" noChangeArrowheads="1"/>
          </p:cNvSpPr>
          <p:nvPr>
            <p:ph type="title"/>
          </p:nvPr>
        </p:nvSpPr>
        <p:spPr>
          <a:xfrm>
            <a:off x="323528" y="125760"/>
            <a:ext cx="8363272" cy="1143000"/>
          </a:xfrm>
        </p:spPr>
        <p:txBody>
          <a:bodyPr>
            <a:noAutofit/>
          </a:bodyPr>
          <a:lstStyle/>
          <a:p>
            <a:pPr algn="ctr"/>
            <a:r>
              <a:rPr lang="en-GB" altLang="en-US" sz="3600" b="1" dirty="0"/>
              <a:t>Critical themes, issues and debates</a:t>
            </a:r>
            <a:endParaRPr lang="en-GB" altLang="en-US" sz="1600" b="1" dirty="0"/>
          </a:p>
        </p:txBody>
      </p:sp>
      <p:sp>
        <p:nvSpPr>
          <p:cNvPr id="4" name="Rectangle 3">
            <a:extLst>
              <a:ext uri="{FF2B5EF4-FFF2-40B4-BE49-F238E27FC236}">
                <a16:creationId xmlns:a16="http://schemas.microsoft.com/office/drawing/2014/main" id="{A38DB3DF-0F03-4BAE-A0DB-D93117610259}"/>
              </a:ext>
            </a:extLst>
          </p:cNvPr>
          <p:cNvSpPr/>
          <p:nvPr/>
        </p:nvSpPr>
        <p:spPr>
          <a:xfrm>
            <a:off x="827584" y="1196752"/>
            <a:ext cx="7704856" cy="5262979"/>
          </a:xfrm>
          <a:prstGeom prst="rect">
            <a:avLst/>
          </a:prstGeom>
        </p:spPr>
        <p:txBody>
          <a:bodyPr wrap="square">
            <a:spAutoFit/>
          </a:bodyPr>
          <a:lstStyle/>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The ‘</a:t>
            </a:r>
            <a:r>
              <a:rPr lang="en-GB" sz="2400" b="1" dirty="0">
                <a:solidFill>
                  <a:schemeClr val="tx2">
                    <a:lumMod val="50000"/>
                  </a:schemeClr>
                </a:solidFill>
                <a:latin typeface="Arial" panose="020B0604020202020204" pitchFamily="34" charset="0"/>
                <a:cs typeface="Arial" panose="020B0604020202020204" pitchFamily="34" charset="0"/>
              </a:rPr>
              <a:t>voice</a:t>
            </a:r>
            <a:r>
              <a:rPr lang="en-GB" sz="2400" dirty="0">
                <a:solidFill>
                  <a:schemeClr val="tx2">
                    <a:lumMod val="50000"/>
                  </a:schemeClr>
                </a:solidFill>
                <a:latin typeface="Arial" panose="020B0604020202020204" pitchFamily="34" charset="0"/>
                <a:cs typeface="Arial" panose="020B0604020202020204" pitchFamily="34" charset="0"/>
              </a:rPr>
              <a:t>’ of children/young adults – ‘best interests’ – rights – wishes and feelings</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Resilience, recovery, therapy</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Transitions and changes</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Domestic abuse: violence and controlling behaviour</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Contact</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Children/young adults who are black, Asian or mixed heritage</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Children/young adults who are disabled</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Identity matters: LGBTQI+</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Attachment matters</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Mental health support</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Child to parent violence</a:t>
            </a:r>
          </a:p>
          <a:p>
            <a:pPr marL="285750" indent="-285750">
              <a:buFont typeface="Arial" panose="020B0604020202020204" pitchFamily="34" charset="0"/>
              <a:buChar char="•"/>
            </a:pPr>
            <a:r>
              <a:rPr lang="en-GB" sz="2400" dirty="0">
                <a:solidFill>
                  <a:schemeClr val="tx2">
                    <a:lumMod val="50000"/>
                  </a:schemeClr>
                </a:solidFill>
                <a:latin typeface="Arial" panose="020B0604020202020204" pitchFamily="34" charset="0"/>
                <a:cs typeface="Arial" panose="020B0604020202020204" pitchFamily="34" charset="0"/>
              </a:rPr>
              <a:t>Sexual exploitation</a:t>
            </a:r>
            <a:r>
              <a:rPr lang="en-GB" altLang="en-US" sz="2400" dirty="0">
                <a:solidFill>
                  <a:schemeClr val="tx2">
                    <a:lumMod val="50000"/>
                  </a:schemeClr>
                </a:solidFill>
                <a:latin typeface="Arial" panose="020B0604020202020204" pitchFamily="34" charset="0"/>
                <a:cs typeface="Arial" panose="020B0604020202020204" pitchFamily="34" charset="0"/>
              </a:rPr>
              <a:t> </a:t>
            </a:r>
            <a:endParaRPr lang="en-GB" sz="2400" dirty="0">
              <a:solidFill>
                <a:schemeClr val="tx2">
                  <a:lumMod val="50000"/>
                </a:schemeClr>
              </a:solidFill>
              <a:latin typeface="Arial" panose="020B0604020202020204" pitchFamily="34" charset="0"/>
              <a:cs typeface="Arial" panose="020B0604020202020204" pitchFamily="34" charset="0"/>
            </a:endParaRPr>
          </a:p>
        </p:txBody>
      </p:sp>
      <p:sp>
        <p:nvSpPr>
          <p:cNvPr id="5" name="Sun 4">
            <a:extLst>
              <a:ext uri="{FF2B5EF4-FFF2-40B4-BE49-F238E27FC236}">
                <a16:creationId xmlns:a16="http://schemas.microsoft.com/office/drawing/2014/main" id="{7A5CF60F-2204-4136-B89D-D88C2B9BF5B5}"/>
              </a:ext>
            </a:extLst>
          </p:cNvPr>
          <p:cNvSpPr/>
          <p:nvPr/>
        </p:nvSpPr>
        <p:spPr>
          <a:xfrm>
            <a:off x="4355976" y="4221088"/>
            <a:ext cx="4896544" cy="2736304"/>
          </a:xfrm>
          <a:prstGeom prst="su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2">
                    <a:lumMod val="50000"/>
                  </a:schemeClr>
                </a:solidFill>
                <a:latin typeface="Arial" panose="020B0604020202020204" pitchFamily="34" charset="0"/>
              </a:rPr>
              <a:t>What are the questions for assessment</a:t>
            </a:r>
            <a:r>
              <a:rPr lang="en-GB" dirty="0">
                <a:solidFill>
                  <a:schemeClr val="tx2">
                    <a:lumMod val="50000"/>
                  </a:schemeClr>
                </a:solidFill>
                <a:latin typeface="Arial" panose="020B0604020202020204" pitchFamily="34" charset="0"/>
              </a:rPr>
              <a:t>?</a:t>
            </a:r>
          </a:p>
        </p:txBody>
      </p:sp>
      <p:sp>
        <p:nvSpPr>
          <p:cNvPr id="2" name="Slide Number Placeholder 1">
            <a:extLst>
              <a:ext uri="{FF2B5EF4-FFF2-40B4-BE49-F238E27FC236}">
                <a16:creationId xmlns:a16="http://schemas.microsoft.com/office/drawing/2014/main" id="{685C640E-05AB-4E21-BFFA-79D73A42267E}"/>
              </a:ext>
            </a:extLst>
          </p:cNvPr>
          <p:cNvSpPr>
            <a:spLocks noGrp="1"/>
          </p:cNvSpPr>
          <p:nvPr>
            <p:ph type="sldNum" sz="quarter" idx="12"/>
          </p:nvPr>
        </p:nvSpPr>
        <p:spPr/>
        <p:txBody>
          <a:bodyPr/>
          <a:lstStyle/>
          <a:p>
            <a:fld id="{945BC1F6-9266-4D01-89BB-FBD4142D441D}" type="slidenum">
              <a:rPr lang="en-GB" smtClean="0"/>
              <a:t>33</a:t>
            </a:fld>
            <a:endParaRPr lang="en-GB" dirty="0"/>
          </a:p>
        </p:txBody>
      </p:sp>
    </p:spTree>
    <p:extLst>
      <p:ext uri="{BB962C8B-B14F-4D97-AF65-F5344CB8AC3E}">
        <p14:creationId xmlns:p14="http://schemas.microsoft.com/office/powerpoint/2010/main" val="30573644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4F820D9D-7358-4EC6-AE2A-DF19E2132B01}"/>
              </a:ext>
            </a:extLst>
          </p:cNvPr>
          <p:cNvGraphicFramePr>
            <a:graphicFrameLocks noGrp="1"/>
          </p:cNvGraphicFramePr>
          <p:nvPr>
            <p:ph idx="1"/>
            <p:extLst>
              <p:ext uri="{D42A27DB-BD31-4B8C-83A1-F6EECF244321}">
                <p14:modId xmlns:p14="http://schemas.microsoft.com/office/powerpoint/2010/main" val="2380963598"/>
              </p:ext>
            </p:extLst>
          </p:nvPr>
        </p:nvGraphicFramePr>
        <p:xfrm>
          <a:off x="323528" y="980728"/>
          <a:ext cx="8496944"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A9A492B-164E-4E88-822A-DAEE202669F8}"/>
              </a:ext>
            </a:extLst>
          </p:cNvPr>
          <p:cNvSpPr>
            <a:spLocks noGrp="1"/>
          </p:cNvSpPr>
          <p:nvPr>
            <p:ph type="sldNum" sz="quarter" idx="12"/>
          </p:nvPr>
        </p:nvSpPr>
        <p:spPr/>
        <p:txBody>
          <a:bodyPr/>
          <a:lstStyle/>
          <a:p>
            <a:fld id="{945BC1F6-9266-4D01-89BB-FBD4142D441D}" type="slidenum">
              <a:rPr lang="en-GB" smtClean="0"/>
              <a:t>34</a:t>
            </a:fld>
            <a:endParaRPr lang="en-GB" dirty="0"/>
          </a:p>
        </p:txBody>
      </p:sp>
    </p:spTree>
    <p:extLst>
      <p:ext uri="{BB962C8B-B14F-4D97-AF65-F5344CB8AC3E}">
        <p14:creationId xmlns:p14="http://schemas.microsoft.com/office/powerpoint/2010/main" val="4289224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EEFFF7B1-6C14-4D0A-A0DE-B5ED0A04F09A}"/>
              </a:ext>
            </a:extLst>
          </p:cNvPr>
          <p:cNvGraphicFramePr>
            <a:graphicFrameLocks noGrp="1"/>
          </p:cNvGraphicFramePr>
          <p:nvPr>
            <p:ph idx="1"/>
            <p:extLst>
              <p:ext uri="{D42A27DB-BD31-4B8C-83A1-F6EECF244321}">
                <p14:modId xmlns:p14="http://schemas.microsoft.com/office/powerpoint/2010/main" val="1308641655"/>
              </p:ext>
            </p:extLst>
          </p:nvPr>
        </p:nvGraphicFramePr>
        <p:xfrm>
          <a:off x="457200" y="260648"/>
          <a:ext cx="8229600" cy="6597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35534D0C-FDFA-48AC-98A0-984E0B03DCCD}"/>
              </a:ext>
            </a:extLst>
          </p:cNvPr>
          <p:cNvSpPr>
            <a:spLocks noGrp="1"/>
          </p:cNvSpPr>
          <p:nvPr>
            <p:ph type="sldNum" sz="quarter" idx="12"/>
          </p:nvPr>
        </p:nvSpPr>
        <p:spPr/>
        <p:txBody>
          <a:bodyPr/>
          <a:lstStyle/>
          <a:p>
            <a:fld id="{945BC1F6-9266-4D01-89BB-FBD4142D441D}" type="slidenum">
              <a:rPr lang="en-GB" smtClean="0"/>
              <a:t>35</a:t>
            </a:fld>
            <a:endParaRPr lang="en-GB" dirty="0"/>
          </a:p>
        </p:txBody>
      </p:sp>
      <p:sp>
        <p:nvSpPr>
          <p:cNvPr id="6" name="Star: 6 Points 5">
            <a:extLst>
              <a:ext uri="{FF2B5EF4-FFF2-40B4-BE49-F238E27FC236}">
                <a16:creationId xmlns:a16="http://schemas.microsoft.com/office/drawing/2014/main" id="{DCDEBDC3-E813-4043-90CA-D66E7DC164F7}"/>
              </a:ext>
            </a:extLst>
          </p:cNvPr>
          <p:cNvSpPr/>
          <p:nvPr/>
        </p:nvSpPr>
        <p:spPr>
          <a:xfrm>
            <a:off x="3059832" y="1772816"/>
            <a:ext cx="3024336" cy="3672408"/>
          </a:xfrm>
          <a:prstGeom prst="star6">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1">
                    <a:lumMod val="50000"/>
                  </a:schemeClr>
                </a:solidFill>
                <a:latin typeface="Arial" panose="020B0604020202020204" pitchFamily="34" charset="0"/>
                <a:cs typeface="Arial" panose="020B0604020202020204" pitchFamily="34" charset="0"/>
              </a:rPr>
              <a:t>CULTURAL COMPETENCE</a:t>
            </a:r>
          </a:p>
        </p:txBody>
      </p:sp>
    </p:spTree>
    <p:extLst>
      <p:ext uri="{BB962C8B-B14F-4D97-AF65-F5344CB8AC3E}">
        <p14:creationId xmlns:p14="http://schemas.microsoft.com/office/powerpoint/2010/main" val="517177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49774DC1-1E07-42D8-B482-84542B7B5088}"/>
              </a:ext>
            </a:extLst>
          </p:cNvPr>
          <p:cNvSpPr txBox="1">
            <a:spLocks noGrp="1"/>
          </p:cNvSpPr>
          <p:nvPr>
            <p:ph idx="1"/>
          </p:nvPr>
        </p:nvSpPr>
        <p:spPr>
          <a:xfrm>
            <a:off x="476250" y="188913"/>
            <a:ext cx="4051300" cy="6189662"/>
          </a:xfrm>
          <a:solidFill>
            <a:srgbClr val="00B0F0"/>
          </a:solidFill>
        </p:spPr>
        <p:txBody>
          <a:bodyPr/>
          <a:lstStyle/>
          <a:p>
            <a:pPr marL="285750" indent="-285750" eaLnBrk="1" hangingPunct="1">
              <a:buSzPct val="100000"/>
              <a:buFont typeface="Arial" pitchFamily="34"/>
              <a:buChar char="•"/>
              <a:tabLst>
                <a:tab pos="914400" algn="l"/>
                <a:tab pos="1828800" algn="l"/>
                <a:tab pos="2743200" algn="l"/>
                <a:tab pos="3657600" algn="l"/>
                <a:tab pos="4571999" algn="l"/>
                <a:tab pos="5486399" algn="l"/>
                <a:tab pos="6400799" algn="l"/>
                <a:tab pos="7315199" algn="l"/>
                <a:tab pos="8229600" algn="l"/>
                <a:tab pos="9144000" algn="l"/>
                <a:tab pos="10058400" algn="l"/>
              </a:tabLst>
              <a:defRPr/>
            </a:pPr>
            <a:r>
              <a:rPr lang="en-GB" sz="3600" dirty="0">
                <a:solidFill>
                  <a:schemeClr val="bg1"/>
                </a:solidFill>
                <a:latin typeface="Arial" panose="020B0604020202020204" pitchFamily="34" charset="0"/>
                <a:cs typeface="Arial" panose="020B0604020202020204" pitchFamily="34" charset="0"/>
              </a:rPr>
              <a:t>Specific</a:t>
            </a:r>
          </a:p>
          <a:p>
            <a:pPr marL="0" indent="0" eaLnBrk="1" hangingPunct="1">
              <a:buSzPct val="100000"/>
              <a:tabLst>
                <a:tab pos="914400" algn="l"/>
                <a:tab pos="1828800" algn="l"/>
                <a:tab pos="2743200" algn="l"/>
                <a:tab pos="3657600" algn="l"/>
                <a:tab pos="4571999" algn="l"/>
                <a:tab pos="5486399" algn="l"/>
                <a:tab pos="6400799" algn="l"/>
                <a:tab pos="7315199" algn="l"/>
                <a:tab pos="8229600" algn="l"/>
                <a:tab pos="9144000" algn="l"/>
                <a:tab pos="10058400" algn="l"/>
              </a:tabLst>
              <a:defRPr/>
            </a:pPr>
            <a:endParaRPr lang="en-GB" sz="3600" dirty="0">
              <a:solidFill>
                <a:schemeClr val="bg1"/>
              </a:solidFill>
              <a:latin typeface="Arial" panose="020B0604020202020204" pitchFamily="34" charset="0"/>
              <a:cs typeface="Arial" panose="020B0604020202020204" pitchFamily="34" charset="0"/>
            </a:endParaRPr>
          </a:p>
          <a:p>
            <a:pPr marL="285750" indent="-285750" eaLnBrk="1" hangingPunct="1">
              <a:buSzPct val="100000"/>
              <a:buFont typeface="Arial" pitchFamily="34"/>
              <a:buChar char="•"/>
              <a:tabLst>
                <a:tab pos="914400" algn="l"/>
                <a:tab pos="1828800" algn="l"/>
                <a:tab pos="2743200" algn="l"/>
                <a:tab pos="3657600" algn="l"/>
                <a:tab pos="4571999" algn="l"/>
                <a:tab pos="5486399" algn="l"/>
                <a:tab pos="6400799" algn="l"/>
                <a:tab pos="7315199" algn="l"/>
                <a:tab pos="8229600" algn="l"/>
                <a:tab pos="9144000" algn="l"/>
                <a:tab pos="10058400" algn="l"/>
              </a:tabLst>
              <a:defRPr/>
            </a:pPr>
            <a:r>
              <a:rPr lang="en-GB" sz="3600" dirty="0">
                <a:solidFill>
                  <a:schemeClr val="bg1"/>
                </a:solidFill>
                <a:latin typeface="Arial" panose="020B0604020202020204" pitchFamily="34" charset="0"/>
                <a:cs typeface="Arial" panose="020B0604020202020204" pitchFamily="34" charset="0"/>
              </a:rPr>
              <a:t>Measurable</a:t>
            </a:r>
          </a:p>
          <a:p>
            <a:pPr marL="0" indent="0" eaLnBrk="1" hangingPunct="1">
              <a:buSzPct val="100000"/>
              <a:tabLst>
                <a:tab pos="914400" algn="l"/>
                <a:tab pos="1828800" algn="l"/>
                <a:tab pos="2743200" algn="l"/>
                <a:tab pos="3657600" algn="l"/>
                <a:tab pos="4571999" algn="l"/>
                <a:tab pos="5486399" algn="l"/>
                <a:tab pos="6400799" algn="l"/>
                <a:tab pos="7315199" algn="l"/>
                <a:tab pos="8229600" algn="l"/>
                <a:tab pos="9144000" algn="l"/>
                <a:tab pos="10058400" algn="l"/>
              </a:tabLst>
              <a:defRPr/>
            </a:pPr>
            <a:endParaRPr lang="en-GB" sz="3600" dirty="0">
              <a:solidFill>
                <a:schemeClr val="bg1"/>
              </a:solidFill>
              <a:latin typeface="Arial" panose="020B0604020202020204" pitchFamily="34" charset="0"/>
              <a:cs typeface="Arial" panose="020B0604020202020204" pitchFamily="34" charset="0"/>
            </a:endParaRPr>
          </a:p>
          <a:p>
            <a:pPr marL="285750" indent="-285750" eaLnBrk="1" hangingPunct="1">
              <a:buSzPct val="100000"/>
              <a:buFont typeface="Arial" pitchFamily="34"/>
              <a:buChar char="•"/>
              <a:tabLst>
                <a:tab pos="914400" algn="l"/>
                <a:tab pos="1828800" algn="l"/>
                <a:tab pos="2743200" algn="l"/>
                <a:tab pos="3657600" algn="l"/>
                <a:tab pos="4571999" algn="l"/>
                <a:tab pos="5486399" algn="l"/>
                <a:tab pos="6400799" algn="l"/>
                <a:tab pos="7315199" algn="l"/>
                <a:tab pos="8229600" algn="l"/>
                <a:tab pos="9144000" algn="l"/>
                <a:tab pos="10058400" algn="l"/>
              </a:tabLst>
              <a:defRPr/>
            </a:pPr>
            <a:r>
              <a:rPr lang="en-GB" sz="3600" dirty="0">
                <a:solidFill>
                  <a:schemeClr val="bg1"/>
                </a:solidFill>
                <a:latin typeface="Arial" panose="020B0604020202020204" pitchFamily="34" charset="0"/>
                <a:cs typeface="Arial" panose="020B0604020202020204" pitchFamily="34" charset="0"/>
              </a:rPr>
              <a:t>Achievable</a:t>
            </a:r>
          </a:p>
          <a:p>
            <a:pPr marL="0" indent="0" eaLnBrk="1" hangingPunct="1">
              <a:buSzPct val="100000"/>
              <a:tabLst>
                <a:tab pos="914400" algn="l"/>
                <a:tab pos="1828800" algn="l"/>
                <a:tab pos="2743200" algn="l"/>
                <a:tab pos="3657600" algn="l"/>
                <a:tab pos="4571999" algn="l"/>
                <a:tab pos="5486399" algn="l"/>
                <a:tab pos="6400799" algn="l"/>
                <a:tab pos="7315199" algn="l"/>
                <a:tab pos="8229600" algn="l"/>
                <a:tab pos="9144000" algn="l"/>
                <a:tab pos="10058400" algn="l"/>
              </a:tabLst>
              <a:defRPr/>
            </a:pPr>
            <a:endParaRPr lang="en-GB" sz="3600" dirty="0">
              <a:solidFill>
                <a:schemeClr val="bg1"/>
              </a:solidFill>
              <a:latin typeface="Arial" panose="020B0604020202020204" pitchFamily="34" charset="0"/>
              <a:cs typeface="Arial" panose="020B0604020202020204" pitchFamily="34" charset="0"/>
            </a:endParaRPr>
          </a:p>
          <a:p>
            <a:pPr marL="285750" indent="-285750" eaLnBrk="1" hangingPunct="1">
              <a:buSzPct val="100000"/>
              <a:buFont typeface="Arial" pitchFamily="34"/>
              <a:buChar char="•"/>
              <a:tabLst>
                <a:tab pos="914400" algn="l"/>
                <a:tab pos="1828800" algn="l"/>
                <a:tab pos="2743200" algn="l"/>
                <a:tab pos="3657600" algn="l"/>
                <a:tab pos="4571999" algn="l"/>
                <a:tab pos="5486399" algn="l"/>
                <a:tab pos="6400799" algn="l"/>
                <a:tab pos="7315199" algn="l"/>
                <a:tab pos="8229600" algn="l"/>
                <a:tab pos="9144000" algn="l"/>
                <a:tab pos="10058400" algn="l"/>
              </a:tabLst>
              <a:defRPr/>
            </a:pPr>
            <a:r>
              <a:rPr lang="en-GB" sz="3600" dirty="0">
                <a:solidFill>
                  <a:schemeClr val="bg1"/>
                </a:solidFill>
                <a:latin typeface="Arial" panose="020B0604020202020204" pitchFamily="34" charset="0"/>
                <a:cs typeface="Arial" panose="020B0604020202020204" pitchFamily="34" charset="0"/>
              </a:rPr>
              <a:t>Realistic</a:t>
            </a:r>
          </a:p>
          <a:p>
            <a:pPr marL="0" indent="0" eaLnBrk="1" hangingPunct="1">
              <a:buSzPct val="100000"/>
              <a:tabLst>
                <a:tab pos="914400" algn="l"/>
                <a:tab pos="1828800" algn="l"/>
                <a:tab pos="2743200" algn="l"/>
                <a:tab pos="3657600" algn="l"/>
                <a:tab pos="4571999" algn="l"/>
                <a:tab pos="5486399" algn="l"/>
                <a:tab pos="6400799" algn="l"/>
                <a:tab pos="7315199" algn="l"/>
                <a:tab pos="8229600" algn="l"/>
                <a:tab pos="9144000" algn="l"/>
                <a:tab pos="10058400" algn="l"/>
              </a:tabLst>
              <a:defRPr/>
            </a:pPr>
            <a:endParaRPr lang="en-GB" sz="3600" dirty="0">
              <a:solidFill>
                <a:schemeClr val="bg1"/>
              </a:solidFill>
              <a:latin typeface="Arial" panose="020B0604020202020204" pitchFamily="34" charset="0"/>
              <a:cs typeface="Arial" panose="020B0604020202020204" pitchFamily="34" charset="0"/>
            </a:endParaRPr>
          </a:p>
          <a:p>
            <a:pPr marL="285750" indent="-285750" eaLnBrk="1" hangingPunct="1">
              <a:buSzPct val="100000"/>
              <a:buFont typeface="Arial" pitchFamily="34"/>
              <a:buChar char="•"/>
              <a:tabLst>
                <a:tab pos="914400" algn="l"/>
                <a:tab pos="1828800" algn="l"/>
                <a:tab pos="2743200" algn="l"/>
                <a:tab pos="3657600" algn="l"/>
                <a:tab pos="4571999" algn="l"/>
                <a:tab pos="5486399" algn="l"/>
                <a:tab pos="6400799" algn="l"/>
                <a:tab pos="7315199" algn="l"/>
                <a:tab pos="8229600" algn="l"/>
                <a:tab pos="9144000" algn="l"/>
                <a:tab pos="10058400" algn="l"/>
              </a:tabLst>
              <a:defRPr/>
            </a:pPr>
            <a:r>
              <a:rPr lang="en-GB" sz="3600" dirty="0">
                <a:solidFill>
                  <a:schemeClr val="bg1"/>
                </a:solidFill>
                <a:latin typeface="Arial" panose="020B0604020202020204" pitchFamily="34" charset="0"/>
                <a:cs typeface="Arial" panose="020B0604020202020204" pitchFamily="34" charset="0"/>
              </a:rPr>
              <a:t>Timely</a:t>
            </a:r>
          </a:p>
        </p:txBody>
      </p:sp>
      <p:sp>
        <p:nvSpPr>
          <p:cNvPr id="2" name="Content Placeholder 2">
            <a:extLst>
              <a:ext uri="{FF2B5EF4-FFF2-40B4-BE49-F238E27FC236}">
                <a16:creationId xmlns:a16="http://schemas.microsoft.com/office/drawing/2014/main" id="{2A803879-D9DC-452C-88C3-FB54181D714A}"/>
              </a:ext>
            </a:extLst>
          </p:cNvPr>
          <p:cNvSpPr txBox="1">
            <a:spLocks noGrp="1"/>
          </p:cNvSpPr>
          <p:nvPr>
            <p:ph type="body" sz="half" idx="2"/>
          </p:nvPr>
        </p:nvSpPr>
        <p:spPr>
          <a:xfrm>
            <a:off x="4911725" y="536575"/>
            <a:ext cx="4232275" cy="4873625"/>
          </a:xfrm>
        </p:spPr>
        <p:txBody>
          <a:bodyPr/>
          <a:lstStyle/>
          <a:p>
            <a:pPr eaLnBrk="1" hangingPunct="1">
              <a:defRPr/>
            </a:pPr>
            <a:r>
              <a:rPr lang="en-GB" sz="3600" b="1" i="1" dirty="0">
                <a:latin typeface="Arial" panose="020B0604020202020204" pitchFamily="34" charset="0"/>
                <a:cs typeface="Arial" panose="020B0604020202020204" pitchFamily="34" charset="0"/>
              </a:rPr>
              <a:t>Smart planning </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developed in business contexts</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a robust managerial approach</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directive</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sets goals on behalf of others</a:t>
            </a:r>
          </a:p>
        </p:txBody>
      </p:sp>
      <p:sp>
        <p:nvSpPr>
          <p:cNvPr id="4" name="Slide Number Placeholder 3">
            <a:extLst>
              <a:ext uri="{FF2B5EF4-FFF2-40B4-BE49-F238E27FC236}">
                <a16:creationId xmlns:a16="http://schemas.microsoft.com/office/drawing/2014/main" id="{B379A8DD-55CF-4486-891D-519E1BEC63BD}"/>
              </a:ext>
            </a:extLst>
          </p:cNvPr>
          <p:cNvSpPr>
            <a:spLocks noGrp="1"/>
          </p:cNvSpPr>
          <p:nvPr>
            <p:ph type="sldNum" sz="quarter" idx="12"/>
          </p:nvPr>
        </p:nvSpPr>
        <p:spPr/>
        <p:txBody>
          <a:bodyPr/>
          <a:lstStyle/>
          <a:p>
            <a:fld id="{945BC1F6-9266-4D01-89BB-FBD4142D441D}" type="slidenum">
              <a:rPr lang="en-GB" smtClean="0"/>
              <a:t>36</a:t>
            </a:fld>
            <a:endParaRPr lang="en-GB" dirty="0"/>
          </a:p>
        </p:txBody>
      </p:sp>
    </p:spTree>
    <p:extLst>
      <p:ext uri="{BB962C8B-B14F-4D97-AF65-F5344CB8AC3E}">
        <p14:creationId xmlns:p14="http://schemas.microsoft.com/office/powerpoint/2010/main" val="1411125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BF21A952-E4B0-41F6-B631-7814641BCE59}"/>
              </a:ext>
            </a:extLst>
          </p:cNvPr>
          <p:cNvSpPr txBox="1">
            <a:spLocks noGrp="1"/>
          </p:cNvSpPr>
          <p:nvPr>
            <p:ph idx="1"/>
          </p:nvPr>
        </p:nvSpPr>
        <p:spPr>
          <a:xfrm>
            <a:off x="539750" y="115888"/>
            <a:ext cx="3589338" cy="6140450"/>
          </a:xfrm>
          <a:solidFill>
            <a:srgbClr val="00B0F0"/>
          </a:solidFill>
        </p:spPr>
        <p:txBody>
          <a:bodyPr/>
          <a:lstStyle/>
          <a:p>
            <a:pPr marL="285750" indent="-285750" eaLnBrk="1" hangingPunct="1">
              <a:buSzPct val="100000"/>
              <a:buFont typeface="Arial" pitchFamily="34"/>
              <a:buChar char="•"/>
              <a:tabLst>
                <a:tab pos="685800" algn="l"/>
                <a:tab pos="1600199" algn="l"/>
                <a:tab pos="2514600" algn="l"/>
                <a:tab pos="3429000" algn="l"/>
                <a:tab pos="4343400" algn="l"/>
                <a:tab pos="5257800" algn="l"/>
                <a:tab pos="6172200" algn="l"/>
                <a:tab pos="7086600" algn="l"/>
                <a:tab pos="8001000" algn="l"/>
                <a:tab pos="8915400" algn="l"/>
                <a:tab pos="9829800" algn="l"/>
              </a:tabLst>
              <a:defRPr/>
            </a:pPr>
            <a:r>
              <a:rPr lang="en-GB" sz="2800" b="1" dirty="0">
                <a:solidFill>
                  <a:schemeClr val="bg1"/>
                </a:solidFill>
                <a:latin typeface="Arial" panose="020B0604020202020204" pitchFamily="34" charset="0"/>
                <a:cs typeface="Arial" panose="020B0604020202020204" pitchFamily="34" charset="0"/>
              </a:rPr>
              <a:t>EXciting</a:t>
            </a:r>
          </a:p>
          <a:p>
            <a:pPr marL="0" indent="0" eaLnBrk="1" hangingPunct="1">
              <a:buNone/>
              <a:defRPr/>
            </a:pPr>
            <a:r>
              <a:rPr lang="en-GB" sz="2000" i="1" dirty="0">
                <a:solidFill>
                  <a:schemeClr val="bg1"/>
                </a:solidFill>
                <a:latin typeface="Arial" panose="020B0604020202020204" pitchFamily="34" charset="0"/>
                <a:cs typeface="Arial" panose="020B0604020202020204" pitchFamily="34" charset="0"/>
              </a:rPr>
              <a:t>positively framed &amp; inspiring</a:t>
            </a:r>
          </a:p>
          <a:p>
            <a:pPr eaLnBrk="1" hangingPunct="1">
              <a:defRPr/>
            </a:pPr>
            <a:endParaRPr lang="en-GB" sz="2000" i="1" dirty="0">
              <a:solidFill>
                <a:schemeClr val="bg1"/>
              </a:solidFill>
              <a:latin typeface="Arial" panose="020B0604020202020204" pitchFamily="34" charset="0"/>
              <a:cs typeface="Arial" panose="020B0604020202020204" pitchFamily="34" charset="0"/>
            </a:endParaRPr>
          </a:p>
          <a:p>
            <a:pPr marL="285750" indent="-285750" eaLnBrk="1" hangingPunct="1">
              <a:buSzPct val="100000"/>
              <a:buFont typeface="Arial" pitchFamily="34"/>
              <a:buChar char="•"/>
              <a:tabLst>
                <a:tab pos="685800" algn="l"/>
                <a:tab pos="1600199" algn="l"/>
                <a:tab pos="2514600" algn="l"/>
                <a:tab pos="3429000" algn="l"/>
                <a:tab pos="4343400" algn="l"/>
                <a:tab pos="5257800" algn="l"/>
                <a:tab pos="6172200" algn="l"/>
                <a:tab pos="7086600" algn="l"/>
                <a:tab pos="8001000" algn="l"/>
                <a:tab pos="8915400" algn="l"/>
                <a:tab pos="9829800" algn="l"/>
              </a:tabLst>
              <a:defRPr/>
            </a:pPr>
            <a:r>
              <a:rPr lang="en-GB" sz="2800" b="1" dirty="0">
                <a:solidFill>
                  <a:schemeClr val="bg1"/>
                </a:solidFill>
                <a:latin typeface="Arial" panose="020B0604020202020204" pitchFamily="34" charset="0"/>
                <a:cs typeface="Arial" panose="020B0604020202020204" pitchFamily="34" charset="0"/>
              </a:rPr>
              <a:t>Assessable</a:t>
            </a:r>
          </a:p>
          <a:p>
            <a:pPr marL="0" indent="0" eaLnBrk="1" hangingPunct="1">
              <a:buNone/>
              <a:defRPr/>
            </a:pPr>
            <a:r>
              <a:rPr lang="en-GB" sz="2000" i="1" dirty="0">
                <a:solidFill>
                  <a:schemeClr val="bg1"/>
                </a:solidFill>
                <a:latin typeface="Arial" panose="020B0604020202020204" pitchFamily="34" charset="0"/>
                <a:cs typeface="Arial" panose="020B0604020202020204" pitchFamily="34" charset="0"/>
              </a:rPr>
              <a:t>measurable &amp; specific</a:t>
            </a:r>
          </a:p>
          <a:p>
            <a:pPr eaLnBrk="1" hangingPunct="1">
              <a:defRPr/>
            </a:pPr>
            <a:endParaRPr lang="en-GB" sz="2000" i="1" dirty="0">
              <a:solidFill>
                <a:schemeClr val="bg1"/>
              </a:solidFill>
              <a:latin typeface="Arial" panose="020B0604020202020204" pitchFamily="34" charset="0"/>
              <a:cs typeface="Arial" panose="020B0604020202020204" pitchFamily="34" charset="0"/>
            </a:endParaRPr>
          </a:p>
          <a:p>
            <a:pPr marL="285750" indent="-285750" eaLnBrk="1" hangingPunct="1">
              <a:buSzPct val="100000"/>
              <a:buFont typeface="Arial" pitchFamily="34"/>
              <a:buChar char="•"/>
              <a:tabLst>
                <a:tab pos="685800" algn="l"/>
                <a:tab pos="1600199" algn="l"/>
                <a:tab pos="2514600" algn="l"/>
                <a:tab pos="3429000" algn="l"/>
                <a:tab pos="4343400" algn="l"/>
                <a:tab pos="5257800" algn="l"/>
                <a:tab pos="6172200" algn="l"/>
                <a:tab pos="7086600" algn="l"/>
                <a:tab pos="8001000" algn="l"/>
                <a:tab pos="8915400" algn="l"/>
                <a:tab pos="9829800" algn="l"/>
              </a:tabLst>
              <a:defRPr/>
            </a:pPr>
            <a:r>
              <a:rPr lang="en-GB" sz="2800" b="1" dirty="0">
                <a:solidFill>
                  <a:schemeClr val="bg1"/>
                </a:solidFill>
                <a:latin typeface="Arial" panose="020B0604020202020204" pitchFamily="34" charset="0"/>
                <a:cs typeface="Arial" panose="020B0604020202020204" pitchFamily="34" charset="0"/>
              </a:rPr>
              <a:t>Challenging</a:t>
            </a:r>
          </a:p>
          <a:p>
            <a:pPr marL="0" indent="0" eaLnBrk="1" hangingPunct="1">
              <a:buNone/>
              <a:defRPr/>
            </a:pPr>
            <a:r>
              <a:rPr lang="en-GB" sz="2000" i="1" dirty="0">
                <a:solidFill>
                  <a:schemeClr val="bg1"/>
                </a:solidFill>
                <a:latin typeface="Arial" panose="020B0604020202020204" pitchFamily="34" charset="0"/>
                <a:cs typeface="Arial" panose="020B0604020202020204" pitchFamily="34" charset="0"/>
              </a:rPr>
              <a:t>stretching &amp; ambitious</a:t>
            </a:r>
          </a:p>
          <a:p>
            <a:pPr eaLnBrk="1" hangingPunct="1">
              <a:defRPr/>
            </a:pPr>
            <a:endParaRPr lang="en-GB" sz="2000" i="1" dirty="0">
              <a:solidFill>
                <a:schemeClr val="bg1"/>
              </a:solidFill>
              <a:latin typeface="Arial" panose="020B0604020202020204" pitchFamily="34" charset="0"/>
              <a:cs typeface="Arial" panose="020B0604020202020204" pitchFamily="34" charset="0"/>
            </a:endParaRPr>
          </a:p>
          <a:p>
            <a:pPr marL="285750" indent="-285750" eaLnBrk="1" hangingPunct="1">
              <a:buSzPct val="100000"/>
              <a:buFont typeface="Arial" pitchFamily="34"/>
              <a:buChar char="•"/>
              <a:tabLst>
                <a:tab pos="685800" algn="l"/>
                <a:tab pos="1600199" algn="l"/>
                <a:tab pos="2514600" algn="l"/>
                <a:tab pos="3429000" algn="l"/>
                <a:tab pos="4343400" algn="l"/>
                <a:tab pos="5257800" algn="l"/>
                <a:tab pos="6172200" algn="l"/>
                <a:tab pos="7086600" algn="l"/>
                <a:tab pos="8001000" algn="l"/>
                <a:tab pos="8915400" algn="l"/>
                <a:tab pos="9829800" algn="l"/>
              </a:tabLst>
              <a:defRPr/>
            </a:pPr>
            <a:r>
              <a:rPr lang="en-GB" sz="2800" b="1" dirty="0">
                <a:solidFill>
                  <a:schemeClr val="bg1"/>
                </a:solidFill>
                <a:latin typeface="Arial" panose="020B0604020202020204" pitchFamily="34" charset="0"/>
                <a:cs typeface="Arial" panose="020B0604020202020204" pitchFamily="34" charset="0"/>
              </a:rPr>
              <a:t>Time-framed</a:t>
            </a:r>
          </a:p>
          <a:p>
            <a:pPr marL="0" indent="0" eaLnBrk="1" hangingPunct="1">
              <a:buNone/>
              <a:defRPr/>
            </a:pPr>
            <a:r>
              <a:rPr lang="en-GB" sz="2000" i="1" dirty="0">
                <a:solidFill>
                  <a:schemeClr val="bg1"/>
                </a:solidFill>
                <a:latin typeface="Arial" panose="020B0604020202020204" pitchFamily="34" charset="0"/>
                <a:cs typeface="Arial" panose="020B0604020202020204" pitchFamily="34" charset="0"/>
              </a:rPr>
              <a:t>within a recognised deadline</a:t>
            </a:r>
          </a:p>
          <a:p>
            <a:pPr marL="285750" indent="-285750" eaLnBrk="1" hangingPunct="1">
              <a:buSzPct val="100000"/>
              <a:buFont typeface="Arial" pitchFamily="34"/>
              <a:buChar char="•"/>
              <a:tabLst>
                <a:tab pos="685800" algn="l"/>
                <a:tab pos="1600199" algn="l"/>
                <a:tab pos="2514600" algn="l"/>
                <a:tab pos="3429000" algn="l"/>
                <a:tab pos="4343400" algn="l"/>
                <a:tab pos="5257800" algn="l"/>
                <a:tab pos="6172200" algn="l"/>
                <a:tab pos="7086600" algn="l"/>
                <a:tab pos="8001000" algn="l"/>
                <a:tab pos="8915400" algn="l"/>
                <a:tab pos="9829800" algn="l"/>
              </a:tabLst>
              <a:defRPr/>
            </a:pPr>
            <a:endParaRPr lang="en-GB" sz="2800" i="1" dirty="0"/>
          </a:p>
        </p:txBody>
      </p:sp>
      <p:sp>
        <p:nvSpPr>
          <p:cNvPr id="2" name="Content Placeholder 2">
            <a:extLst>
              <a:ext uri="{FF2B5EF4-FFF2-40B4-BE49-F238E27FC236}">
                <a16:creationId xmlns:a16="http://schemas.microsoft.com/office/drawing/2014/main" id="{B8DCF0BE-2341-454C-B1E0-12987AE3054F}"/>
              </a:ext>
            </a:extLst>
          </p:cNvPr>
          <p:cNvSpPr txBox="1">
            <a:spLocks noGrp="1"/>
          </p:cNvSpPr>
          <p:nvPr>
            <p:ph type="body" sz="half" idx="2"/>
          </p:nvPr>
        </p:nvSpPr>
        <p:spPr>
          <a:xfrm>
            <a:off x="4283968" y="998538"/>
            <a:ext cx="4908103" cy="4873625"/>
          </a:xfrm>
        </p:spPr>
        <p:txBody>
          <a:bodyPr>
            <a:normAutofit/>
          </a:bodyPr>
          <a:lstStyle/>
          <a:p>
            <a:pPr eaLnBrk="1" hangingPunct="1">
              <a:defRPr/>
            </a:pPr>
            <a:r>
              <a:rPr lang="en-GB" sz="3200" b="1" i="1" dirty="0">
                <a:latin typeface="Arial" panose="020B0604020202020204" pitchFamily="34" charset="0"/>
                <a:cs typeface="Arial" panose="020B0604020202020204" pitchFamily="34" charset="0"/>
              </a:rPr>
              <a:t>ExACT GOAL-SETTING</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developed for coaching </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ownership</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motivation</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focus</a:t>
            </a:r>
          </a:p>
          <a:p>
            <a:pPr marL="457200" indent="-457200" eaLnBrk="1" hangingPunct="1">
              <a:buSzPct val="100000"/>
              <a:buFont typeface="Arial" pitchFamily="34"/>
              <a:buChar char="•"/>
              <a:defRPr/>
            </a:pPr>
            <a:r>
              <a:rPr lang="en-GB" sz="3200" i="1" dirty="0">
                <a:latin typeface="Arial" panose="020B0604020202020204" pitchFamily="34" charset="0"/>
                <a:cs typeface="Arial" panose="020B0604020202020204" pitchFamily="34" charset="0"/>
              </a:rPr>
              <a:t>reticular activating system (R.A.S.)</a:t>
            </a:r>
          </a:p>
        </p:txBody>
      </p:sp>
      <p:sp>
        <p:nvSpPr>
          <p:cNvPr id="4" name="Slide Number Placeholder 3">
            <a:extLst>
              <a:ext uri="{FF2B5EF4-FFF2-40B4-BE49-F238E27FC236}">
                <a16:creationId xmlns:a16="http://schemas.microsoft.com/office/drawing/2014/main" id="{9D2A6E71-63E4-435F-8C1D-7B51716F21E6}"/>
              </a:ext>
            </a:extLst>
          </p:cNvPr>
          <p:cNvSpPr>
            <a:spLocks noGrp="1"/>
          </p:cNvSpPr>
          <p:nvPr>
            <p:ph type="sldNum" sz="quarter" idx="12"/>
          </p:nvPr>
        </p:nvSpPr>
        <p:spPr/>
        <p:txBody>
          <a:bodyPr/>
          <a:lstStyle/>
          <a:p>
            <a:fld id="{945BC1F6-9266-4D01-89BB-FBD4142D441D}" type="slidenum">
              <a:rPr lang="en-GB" smtClean="0"/>
              <a:t>37</a:t>
            </a:fld>
            <a:endParaRPr lang="en-GB" dirty="0"/>
          </a:p>
        </p:txBody>
      </p:sp>
    </p:spTree>
    <p:extLst>
      <p:ext uri="{BB962C8B-B14F-4D97-AF65-F5344CB8AC3E}">
        <p14:creationId xmlns:p14="http://schemas.microsoft.com/office/powerpoint/2010/main" val="21864732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AutoShape 1">
            <a:extLst>
              <a:ext uri="{FF2B5EF4-FFF2-40B4-BE49-F238E27FC236}">
                <a16:creationId xmlns:a16="http://schemas.microsoft.com/office/drawing/2014/main" id="{76598891-31C4-4B3D-86A0-E2C04883ACD0}"/>
              </a:ext>
            </a:extLst>
          </p:cNvPr>
          <p:cNvSpPr>
            <a:spLocks noChangeArrowheads="1"/>
          </p:cNvSpPr>
          <p:nvPr/>
        </p:nvSpPr>
        <p:spPr bwMode="auto">
          <a:xfrm>
            <a:off x="2895600" y="990600"/>
            <a:ext cx="3671888" cy="3357563"/>
          </a:xfrm>
          <a:prstGeom prst="triangle">
            <a:avLst>
              <a:gd name="adj" fmla="val 50000"/>
            </a:avLst>
          </a:prstGeom>
          <a:solidFill>
            <a:schemeClr val="tx2">
              <a:lumMod val="20000"/>
              <a:lumOff val="80000"/>
            </a:schemeClr>
          </a:solidFill>
          <a:ln w="9360">
            <a:solidFill>
              <a:srgbClr val="000000"/>
            </a:solidFill>
            <a:miter lim="800000"/>
            <a:headEnd/>
            <a:tailEnd/>
          </a:ln>
          <a:effectLs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dirty="0">
              <a:latin typeface="Arial" panose="020B0604020202020204" pitchFamily="34" charset="0"/>
              <a:cs typeface="Arial" panose="020B0604020202020204" pitchFamily="34" charset="0"/>
            </a:endParaRPr>
          </a:p>
        </p:txBody>
      </p:sp>
      <p:sp>
        <p:nvSpPr>
          <p:cNvPr id="70659" name="Text Box 2">
            <a:extLst>
              <a:ext uri="{FF2B5EF4-FFF2-40B4-BE49-F238E27FC236}">
                <a16:creationId xmlns:a16="http://schemas.microsoft.com/office/drawing/2014/main" id="{EF7ED323-FCAE-4929-942A-EE284A4303B4}"/>
              </a:ext>
            </a:extLst>
          </p:cNvPr>
          <p:cNvSpPr txBox="1">
            <a:spLocks noChangeArrowheads="1"/>
          </p:cNvSpPr>
          <p:nvPr/>
        </p:nvSpPr>
        <p:spPr bwMode="auto">
          <a:xfrm>
            <a:off x="506413" y="179388"/>
            <a:ext cx="8124825" cy="6419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375"/>
              </a:spcBef>
              <a:buClrTx/>
              <a:buSzPct val="100000"/>
              <a:buFontTx/>
              <a:buNone/>
            </a:pPr>
            <a:r>
              <a:rPr lang="en-GB" altLang="en-US" sz="3600" b="1" dirty="0">
                <a:cs typeface="Arial" panose="020B0604020202020204" pitchFamily="34" charset="0"/>
              </a:rPr>
              <a:t>Assessment framework triangle</a:t>
            </a:r>
          </a:p>
        </p:txBody>
      </p:sp>
      <p:sp>
        <p:nvSpPr>
          <p:cNvPr id="70660" name="Text Box 3">
            <a:extLst>
              <a:ext uri="{FF2B5EF4-FFF2-40B4-BE49-F238E27FC236}">
                <a16:creationId xmlns:a16="http://schemas.microsoft.com/office/drawing/2014/main" id="{52779C52-187A-4C69-9A6A-1D93D3377BBD}"/>
              </a:ext>
            </a:extLst>
          </p:cNvPr>
          <p:cNvSpPr txBox="1">
            <a:spLocks noChangeArrowheads="1"/>
          </p:cNvSpPr>
          <p:nvPr/>
        </p:nvSpPr>
        <p:spPr bwMode="auto">
          <a:xfrm>
            <a:off x="3414713" y="2747963"/>
            <a:ext cx="2425700" cy="1090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438"/>
              </a:spcBef>
              <a:buClrTx/>
              <a:buSzPct val="100000"/>
              <a:buFontTx/>
              <a:buNone/>
            </a:pPr>
            <a:r>
              <a:rPr lang="en-GB" altLang="en-US" sz="2300" b="1" dirty="0">
                <a:solidFill>
                  <a:srgbClr val="000000"/>
                </a:solidFill>
                <a:cs typeface="Arial" panose="020B0604020202020204" pitchFamily="34" charset="0"/>
              </a:rPr>
              <a:t>CHILD</a:t>
            </a:r>
          </a:p>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Safeguarding and promoting welfare</a:t>
            </a:r>
          </a:p>
        </p:txBody>
      </p:sp>
      <p:sp>
        <p:nvSpPr>
          <p:cNvPr id="70661" name="Text Box 4">
            <a:extLst>
              <a:ext uri="{FF2B5EF4-FFF2-40B4-BE49-F238E27FC236}">
                <a16:creationId xmlns:a16="http://schemas.microsoft.com/office/drawing/2014/main" id="{ADCE8E74-C40E-40DC-BD10-AB293B5712F5}"/>
              </a:ext>
            </a:extLst>
          </p:cNvPr>
          <p:cNvSpPr txBox="1">
            <a:spLocks noChangeArrowheads="1"/>
          </p:cNvSpPr>
          <p:nvPr/>
        </p:nvSpPr>
        <p:spPr bwMode="auto">
          <a:xfrm rot="-3600000">
            <a:off x="1031876" y="2682875"/>
            <a:ext cx="44259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CHILD’S DEVELOPMENTAL NEEDS</a:t>
            </a:r>
          </a:p>
        </p:txBody>
      </p:sp>
      <p:sp>
        <p:nvSpPr>
          <p:cNvPr id="70662" name="Text Box 5">
            <a:extLst>
              <a:ext uri="{FF2B5EF4-FFF2-40B4-BE49-F238E27FC236}">
                <a16:creationId xmlns:a16="http://schemas.microsoft.com/office/drawing/2014/main" id="{FBBF47AE-D918-4E23-8DDF-BC9C9F9C17E1}"/>
              </a:ext>
            </a:extLst>
          </p:cNvPr>
          <p:cNvSpPr txBox="1">
            <a:spLocks noChangeArrowheads="1"/>
          </p:cNvSpPr>
          <p:nvPr/>
        </p:nvSpPr>
        <p:spPr bwMode="auto">
          <a:xfrm rot="3600000">
            <a:off x="4326732" y="2540794"/>
            <a:ext cx="3214687"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PARENTING CAPACITY</a:t>
            </a:r>
          </a:p>
        </p:txBody>
      </p:sp>
      <p:sp>
        <p:nvSpPr>
          <p:cNvPr id="70663" name="Text Box 6">
            <a:extLst>
              <a:ext uri="{FF2B5EF4-FFF2-40B4-BE49-F238E27FC236}">
                <a16:creationId xmlns:a16="http://schemas.microsoft.com/office/drawing/2014/main" id="{BD4F9A97-1C4B-4BF8-B403-3635364F391F}"/>
              </a:ext>
            </a:extLst>
          </p:cNvPr>
          <p:cNvSpPr txBox="1">
            <a:spLocks noChangeArrowheads="1"/>
          </p:cNvSpPr>
          <p:nvPr/>
        </p:nvSpPr>
        <p:spPr bwMode="auto">
          <a:xfrm>
            <a:off x="2411413" y="4391025"/>
            <a:ext cx="4364037"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dirty="0">
                <a:solidFill>
                  <a:srgbClr val="000000"/>
                </a:solidFill>
                <a:cs typeface="Arial" panose="020B0604020202020204" pitchFamily="34" charset="0"/>
              </a:rPr>
              <a:t>FAMILY AND ENVIRONMENTAL FACTORS</a:t>
            </a:r>
          </a:p>
        </p:txBody>
      </p:sp>
      <p:sp>
        <p:nvSpPr>
          <p:cNvPr id="70664" name="Text Box 7">
            <a:extLst>
              <a:ext uri="{FF2B5EF4-FFF2-40B4-BE49-F238E27FC236}">
                <a16:creationId xmlns:a16="http://schemas.microsoft.com/office/drawing/2014/main" id="{327FAEDA-5589-4D75-BF0F-225459FE6114}"/>
              </a:ext>
            </a:extLst>
          </p:cNvPr>
          <p:cNvSpPr txBox="1">
            <a:spLocks noChangeArrowheads="1"/>
          </p:cNvSpPr>
          <p:nvPr/>
        </p:nvSpPr>
        <p:spPr bwMode="auto">
          <a:xfrm>
            <a:off x="2590800" y="1066800"/>
            <a:ext cx="13160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Health</a:t>
            </a:r>
          </a:p>
        </p:txBody>
      </p:sp>
      <p:sp>
        <p:nvSpPr>
          <p:cNvPr id="70665" name="Text Box 8">
            <a:extLst>
              <a:ext uri="{FF2B5EF4-FFF2-40B4-BE49-F238E27FC236}">
                <a16:creationId xmlns:a16="http://schemas.microsoft.com/office/drawing/2014/main" id="{F6E10214-1961-4745-9507-6F0CAE4E5A74}"/>
              </a:ext>
            </a:extLst>
          </p:cNvPr>
          <p:cNvSpPr txBox="1">
            <a:spLocks noChangeArrowheads="1"/>
          </p:cNvSpPr>
          <p:nvPr/>
        </p:nvSpPr>
        <p:spPr bwMode="auto">
          <a:xfrm>
            <a:off x="2444750" y="1462088"/>
            <a:ext cx="124777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Education</a:t>
            </a:r>
          </a:p>
        </p:txBody>
      </p:sp>
      <p:sp>
        <p:nvSpPr>
          <p:cNvPr id="70666" name="Text Box 9">
            <a:extLst>
              <a:ext uri="{FF2B5EF4-FFF2-40B4-BE49-F238E27FC236}">
                <a16:creationId xmlns:a16="http://schemas.microsoft.com/office/drawing/2014/main" id="{E0EF41C1-1F33-453F-8C99-77FF4F5BBEC7}"/>
              </a:ext>
            </a:extLst>
          </p:cNvPr>
          <p:cNvSpPr txBox="1">
            <a:spLocks noChangeArrowheads="1"/>
          </p:cNvSpPr>
          <p:nvPr/>
        </p:nvSpPr>
        <p:spPr bwMode="auto">
          <a:xfrm>
            <a:off x="574675" y="1819275"/>
            <a:ext cx="2840038"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Emotional &amp; Behavioural</a:t>
            </a:r>
          </a:p>
          <a:p>
            <a:pPr eaLnBrk="1" hangingPunct="1">
              <a:spcBef>
                <a:spcPts val="100"/>
              </a:spcBef>
              <a:buClrTx/>
              <a:buSzPct val="100000"/>
              <a:buFontTx/>
              <a:buNone/>
            </a:pPr>
            <a:r>
              <a:rPr lang="en-GB" altLang="en-US" sz="1700" b="1" dirty="0">
                <a:solidFill>
                  <a:srgbClr val="000000"/>
                </a:solidFill>
                <a:cs typeface="Arial" panose="020B0604020202020204" pitchFamily="34" charset="0"/>
              </a:rPr>
              <a:t>                     Development</a:t>
            </a:r>
          </a:p>
        </p:txBody>
      </p:sp>
      <p:sp>
        <p:nvSpPr>
          <p:cNvPr id="70667" name="Text Box 10">
            <a:extLst>
              <a:ext uri="{FF2B5EF4-FFF2-40B4-BE49-F238E27FC236}">
                <a16:creationId xmlns:a16="http://schemas.microsoft.com/office/drawing/2014/main" id="{26B52E5B-A1C9-4E2E-B376-F131366C8C08}"/>
              </a:ext>
            </a:extLst>
          </p:cNvPr>
          <p:cNvSpPr txBox="1">
            <a:spLocks noChangeArrowheads="1"/>
          </p:cNvSpPr>
          <p:nvPr/>
        </p:nvSpPr>
        <p:spPr bwMode="auto">
          <a:xfrm>
            <a:off x="1890713" y="2533650"/>
            <a:ext cx="1039812"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Identity</a:t>
            </a:r>
          </a:p>
        </p:txBody>
      </p:sp>
      <p:sp>
        <p:nvSpPr>
          <p:cNvPr id="70668" name="Text Box 11">
            <a:extLst>
              <a:ext uri="{FF2B5EF4-FFF2-40B4-BE49-F238E27FC236}">
                <a16:creationId xmlns:a16="http://schemas.microsoft.com/office/drawing/2014/main" id="{04FAFA63-25DE-432C-AE1E-68A7D7AFB299}"/>
              </a:ext>
            </a:extLst>
          </p:cNvPr>
          <p:cNvSpPr txBox="1">
            <a:spLocks noChangeArrowheads="1"/>
          </p:cNvSpPr>
          <p:nvPr/>
        </p:nvSpPr>
        <p:spPr bwMode="auto">
          <a:xfrm>
            <a:off x="644525" y="2962275"/>
            <a:ext cx="2147888"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Family &amp; Social </a:t>
            </a:r>
          </a:p>
          <a:p>
            <a:pPr eaLnBrk="1" hangingPunct="1">
              <a:spcBef>
                <a:spcPts val="100"/>
              </a:spcBef>
              <a:buClrTx/>
              <a:buSzPct val="100000"/>
              <a:buFontTx/>
              <a:buNone/>
            </a:pPr>
            <a:r>
              <a:rPr lang="en-GB" altLang="en-US" sz="1700" b="1" dirty="0">
                <a:solidFill>
                  <a:srgbClr val="000000"/>
                </a:solidFill>
                <a:cs typeface="Arial" panose="020B0604020202020204" pitchFamily="34" charset="0"/>
              </a:rPr>
              <a:t>        Relationships </a:t>
            </a:r>
          </a:p>
        </p:txBody>
      </p:sp>
      <p:sp>
        <p:nvSpPr>
          <p:cNvPr id="70669" name="Text Box 12">
            <a:extLst>
              <a:ext uri="{FF2B5EF4-FFF2-40B4-BE49-F238E27FC236}">
                <a16:creationId xmlns:a16="http://schemas.microsoft.com/office/drawing/2014/main" id="{006324B6-DA68-4D87-A7CA-6F59A3AC8333}"/>
              </a:ext>
            </a:extLst>
          </p:cNvPr>
          <p:cNvSpPr txBox="1">
            <a:spLocks noChangeArrowheads="1"/>
          </p:cNvSpPr>
          <p:nvPr/>
        </p:nvSpPr>
        <p:spPr bwMode="auto">
          <a:xfrm>
            <a:off x="457200" y="3581400"/>
            <a:ext cx="22161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r" eaLnBrk="1" hangingPunct="1">
              <a:spcBef>
                <a:spcPts val="1063"/>
              </a:spcBef>
              <a:buClrTx/>
              <a:buSzPct val="100000"/>
              <a:buFontTx/>
              <a:buNone/>
            </a:pPr>
            <a:r>
              <a:rPr lang="en-GB" altLang="en-US" sz="1700" b="1" dirty="0">
                <a:solidFill>
                  <a:srgbClr val="000000"/>
                </a:solidFill>
                <a:cs typeface="Arial" panose="020B0604020202020204" pitchFamily="34" charset="0"/>
              </a:rPr>
              <a:t>Social Presentation</a:t>
            </a:r>
          </a:p>
        </p:txBody>
      </p:sp>
      <p:sp>
        <p:nvSpPr>
          <p:cNvPr id="70670" name="Text Box 13">
            <a:extLst>
              <a:ext uri="{FF2B5EF4-FFF2-40B4-BE49-F238E27FC236}">
                <a16:creationId xmlns:a16="http://schemas.microsoft.com/office/drawing/2014/main" id="{3EB45E62-6378-4E3D-BF71-5EB6A0603C37}"/>
              </a:ext>
            </a:extLst>
          </p:cNvPr>
          <p:cNvSpPr txBox="1">
            <a:spLocks noChangeArrowheads="1"/>
          </p:cNvSpPr>
          <p:nvPr/>
        </p:nvSpPr>
        <p:spPr bwMode="auto">
          <a:xfrm>
            <a:off x="506413" y="4105275"/>
            <a:ext cx="1731962"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Self Care Skills</a:t>
            </a:r>
          </a:p>
        </p:txBody>
      </p:sp>
      <p:sp>
        <p:nvSpPr>
          <p:cNvPr id="70671" name="Text Box 14">
            <a:extLst>
              <a:ext uri="{FF2B5EF4-FFF2-40B4-BE49-F238E27FC236}">
                <a16:creationId xmlns:a16="http://schemas.microsoft.com/office/drawing/2014/main" id="{F2313960-EC4F-424B-9763-09F9A26EBA80}"/>
              </a:ext>
            </a:extLst>
          </p:cNvPr>
          <p:cNvSpPr txBox="1">
            <a:spLocks noChangeArrowheads="1"/>
          </p:cNvSpPr>
          <p:nvPr/>
        </p:nvSpPr>
        <p:spPr bwMode="auto">
          <a:xfrm>
            <a:off x="5486400" y="1066800"/>
            <a:ext cx="1960563"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Basic Care</a:t>
            </a:r>
          </a:p>
        </p:txBody>
      </p:sp>
      <p:sp>
        <p:nvSpPr>
          <p:cNvPr id="70672" name="Text Box 15">
            <a:extLst>
              <a:ext uri="{FF2B5EF4-FFF2-40B4-BE49-F238E27FC236}">
                <a16:creationId xmlns:a16="http://schemas.microsoft.com/office/drawing/2014/main" id="{138A9F3C-9AE9-4CAF-8BA8-00EA6D708A76}"/>
              </a:ext>
            </a:extLst>
          </p:cNvPr>
          <p:cNvSpPr txBox="1">
            <a:spLocks noChangeArrowheads="1"/>
          </p:cNvSpPr>
          <p:nvPr/>
        </p:nvSpPr>
        <p:spPr bwMode="auto">
          <a:xfrm>
            <a:off x="5943600" y="1676400"/>
            <a:ext cx="245110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Ensuring Safety </a:t>
            </a:r>
          </a:p>
        </p:txBody>
      </p:sp>
      <p:sp>
        <p:nvSpPr>
          <p:cNvPr id="70673" name="Text Box 16">
            <a:extLst>
              <a:ext uri="{FF2B5EF4-FFF2-40B4-BE49-F238E27FC236}">
                <a16:creationId xmlns:a16="http://schemas.microsoft.com/office/drawing/2014/main" id="{214A0750-8944-4C35-ABE5-CA2858C2158F}"/>
              </a:ext>
            </a:extLst>
          </p:cNvPr>
          <p:cNvSpPr txBox="1">
            <a:spLocks noChangeArrowheads="1"/>
          </p:cNvSpPr>
          <p:nvPr/>
        </p:nvSpPr>
        <p:spPr bwMode="auto">
          <a:xfrm>
            <a:off x="6096000" y="2286000"/>
            <a:ext cx="27908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Emotional Warmth</a:t>
            </a:r>
          </a:p>
        </p:txBody>
      </p:sp>
      <p:sp>
        <p:nvSpPr>
          <p:cNvPr id="70674" name="Text Box 17">
            <a:extLst>
              <a:ext uri="{FF2B5EF4-FFF2-40B4-BE49-F238E27FC236}">
                <a16:creationId xmlns:a16="http://schemas.microsoft.com/office/drawing/2014/main" id="{ECDDFCE7-47CD-4417-985E-07E767EB85BB}"/>
              </a:ext>
            </a:extLst>
          </p:cNvPr>
          <p:cNvSpPr txBox="1">
            <a:spLocks noChangeArrowheads="1"/>
          </p:cNvSpPr>
          <p:nvPr/>
        </p:nvSpPr>
        <p:spPr bwMode="auto">
          <a:xfrm>
            <a:off x="6553200" y="2819400"/>
            <a:ext cx="20780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Stimulation</a:t>
            </a:r>
          </a:p>
        </p:txBody>
      </p:sp>
      <p:sp>
        <p:nvSpPr>
          <p:cNvPr id="70675" name="Text Box 18">
            <a:extLst>
              <a:ext uri="{FF2B5EF4-FFF2-40B4-BE49-F238E27FC236}">
                <a16:creationId xmlns:a16="http://schemas.microsoft.com/office/drawing/2014/main" id="{FBF956A0-00A5-4A17-B4AD-895EB213594E}"/>
              </a:ext>
            </a:extLst>
          </p:cNvPr>
          <p:cNvSpPr txBox="1">
            <a:spLocks noChangeArrowheads="1"/>
          </p:cNvSpPr>
          <p:nvPr/>
        </p:nvSpPr>
        <p:spPr bwMode="auto">
          <a:xfrm>
            <a:off x="6740525" y="3248025"/>
            <a:ext cx="1939925"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Guidance &amp;</a:t>
            </a:r>
          </a:p>
          <a:p>
            <a:pPr eaLnBrk="1" hangingPunct="1">
              <a:spcBef>
                <a:spcPts val="100"/>
              </a:spcBef>
              <a:buClrTx/>
              <a:buSzPct val="100000"/>
              <a:buFontTx/>
              <a:buNone/>
            </a:pPr>
            <a:r>
              <a:rPr lang="en-GB" altLang="en-US" sz="1700" b="1" dirty="0">
                <a:solidFill>
                  <a:srgbClr val="000000"/>
                </a:solidFill>
                <a:cs typeface="Arial" panose="020B0604020202020204" pitchFamily="34" charset="0"/>
              </a:rPr>
              <a:t>   Boundaries</a:t>
            </a:r>
          </a:p>
        </p:txBody>
      </p:sp>
      <p:sp>
        <p:nvSpPr>
          <p:cNvPr id="70676" name="Text Box 19">
            <a:extLst>
              <a:ext uri="{FF2B5EF4-FFF2-40B4-BE49-F238E27FC236}">
                <a16:creationId xmlns:a16="http://schemas.microsoft.com/office/drawing/2014/main" id="{32049F14-1631-4983-BEE3-4297179B7FAE}"/>
              </a:ext>
            </a:extLst>
          </p:cNvPr>
          <p:cNvSpPr txBox="1">
            <a:spLocks noChangeArrowheads="1"/>
          </p:cNvSpPr>
          <p:nvPr/>
        </p:nvSpPr>
        <p:spPr bwMode="auto">
          <a:xfrm>
            <a:off x="7086600" y="4033838"/>
            <a:ext cx="1593850"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  Stability</a:t>
            </a:r>
          </a:p>
        </p:txBody>
      </p:sp>
      <p:sp>
        <p:nvSpPr>
          <p:cNvPr id="70677" name="Text Box 20">
            <a:extLst>
              <a:ext uri="{FF2B5EF4-FFF2-40B4-BE49-F238E27FC236}">
                <a16:creationId xmlns:a16="http://schemas.microsoft.com/office/drawing/2014/main" id="{D7AF8D4C-DB3B-4068-83DD-57936213E176}"/>
              </a:ext>
            </a:extLst>
          </p:cNvPr>
          <p:cNvSpPr txBox="1">
            <a:spLocks noChangeArrowheads="1"/>
          </p:cNvSpPr>
          <p:nvPr/>
        </p:nvSpPr>
        <p:spPr bwMode="auto">
          <a:xfrm>
            <a:off x="2971800" y="4953000"/>
            <a:ext cx="3463925"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063"/>
              </a:spcBef>
              <a:buClrTx/>
              <a:buSzPct val="100000"/>
              <a:buFontTx/>
              <a:buNone/>
            </a:pPr>
            <a:r>
              <a:rPr lang="en-GB" altLang="en-US" sz="1700" b="1" dirty="0">
                <a:solidFill>
                  <a:srgbClr val="000000"/>
                </a:solidFill>
                <a:cs typeface="Arial" panose="020B0604020202020204" pitchFamily="34" charset="0"/>
              </a:rPr>
              <a:t>Family History and Functioning</a:t>
            </a:r>
          </a:p>
        </p:txBody>
      </p:sp>
      <p:sp>
        <p:nvSpPr>
          <p:cNvPr id="70678" name="Text Box 21">
            <a:extLst>
              <a:ext uri="{FF2B5EF4-FFF2-40B4-BE49-F238E27FC236}">
                <a16:creationId xmlns:a16="http://schemas.microsoft.com/office/drawing/2014/main" id="{0BC28B90-7817-47CB-8016-3153DAD24932}"/>
              </a:ext>
            </a:extLst>
          </p:cNvPr>
          <p:cNvSpPr txBox="1">
            <a:spLocks noChangeArrowheads="1"/>
          </p:cNvSpPr>
          <p:nvPr/>
        </p:nvSpPr>
        <p:spPr bwMode="auto">
          <a:xfrm>
            <a:off x="2362200" y="5334000"/>
            <a:ext cx="4503738" cy="60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Wider Family        Housing       Employment</a:t>
            </a:r>
          </a:p>
        </p:txBody>
      </p:sp>
      <p:sp>
        <p:nvSpPr>
          <p:cNvPr id="70679" name="Text Box 22">
            <a:extLst>
              <a:ext uri="{FF2B5EF4-FFF2-40B4-BE49-F238E27FC236}">
                <a16:creationId xmlns:a16="http://schemas.microsoft.com/office/drawing/2014/main" id="{D3111FA9-42F4-42B0-923E-29E4E7B8B148}"/>
              </a:ext>
            </a:extLst>
          </p:cNvPr>
          <p:cNvSpPr txBox="1">
            <a:spLocks noChangeArrowheads="1"/>
          </p:cNvSpPr>
          <p:nvPr/>
        </p:nvSpPr>
        <p:spPr bwMode="auto">
          <a:xfrm>
            <a:off x="2209800" y="5943600"/>
            <a:ext cx="4710113" cy="739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7120" tIns="43560" rIns="87120" bIns="4356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ts val="1063"/>
              </a:spcBef>
              <a:buClrTx/>
              <a:buSzPct val="100000"/>
              <a:buFontTx/>
              <a:buNone/>
            </a:pPr>
            <a:r>
              <a:rPr lang="en-GB" altLang="en-US" sz="1700" b="1" dirty="0">
                <a:solidFill>
                  <a:srgbClr val="000000"/>
                </a:solidFill>
                <a:cs typeface="Arial" panose="020B0604020202020204" pitchFamily="34" charset="0"/>
              </a:rPr>
              <a:t>Income             Family’s Social Integration</a:t>
            </a:r>
          </a:p>
          <a:p>
            <a:pPr eaLnBrk="1" hangingPunct="1">
              <a:spcBef>
                <a:spcPts val="1063"/>
              </a:spcBef>
              <a:buClrTx/>
              <a:buSzPct val="100000"/>
              <a:buFontTx/>
              <a:buNone/>
            </a:pPr>
            <a:r>
              <a:rPr lang="en-GB" altLang="en-US" sz="1700" b="1" dirty="0">
                <a:solidFill>
                  <a:srgbClr val="000000"/>
                </a:solidFill>
                <a:cs typeface="Arial" panose="020B0604020202020204" pitchFamily="34" charset="0"/>
              </a:rPr>
              <a:t>                 Community Resources </a:t>
            </a:r>
          </a:p>
        </p:txBody>
      </p:sp>
      <p:sp>
        <p:nvSpPr>
          <p:cNvPr id="70680" name="Text Box 23">
            <a:extLst>
              <a:ext uri="{FF2B5EF4-FFF2-40B4-BE49-F238E27FC236}">
                <a16:creationId xmlns:a16="http://schemas.microsoft.com/office/drawing/2014/main" id="{EE90C6CC-A7A7-467A-B3AD-DD556BC6D7D3}"/>
              </a:ext>
            </a:extLst>
          </p:cNvPr>
          <p:cNvSpPr txBox="1">
            <a:spLocks noChangeArrowheads="1"/>
          </p:cNvSpPr>
          <p:nvPr/>
        </p:nvSpPr>
        <p:spPr bwMode="auto">
          <a:xfrm>
            <a:off x="506413" y="6034088"/>
            <a:ext cx="1246187" cy="192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2" name="TextBox 1">
            <a:extLst>
              <a:ext uri="{FF2B5EF4-FFF2-40B4-BE49-F238E27FC236}">
                <a16:creationId xmlns:a16="http://schemas.microsoft.com/office/drawing/2014/main" id="{7F276F58-BF41-4559-8009-11100446A805}"/>
              </a:ext>
            </a:extLst>
          </p:cNvPr>
          <p:cNvSpPr txBox="1"/>
          <p:nvPr/>
        </p:nvSpPr>
        <p:spPr>
          <a:xfrm>
            <a:off x="107504" y="6597352"/>
            <a:ext cx="90364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Framework for the assessment of children in need and their families, 2001</a:t>
            </a:r>
          </a:p>
        </p:txBody>
      </p:sp>
      <p:sp>
        <p:nvSpPr>
          <p:cNvPr id="3" name="Slide Number Placeholder 2">
            <a:extLst>
              <a:ext uri="{FF2B5EF4-FFF2-40B4-BE49-F238E27FC236}">
                <a16:creationId xmlns:a16="http://schemas.microsoft.com/office/drawing/2014/main" id="{D331F347-D5AB-4563-A3F0-D4B98DA71298}"/>
              </a:ext>
            </a:extLst>
          </p:cNvPr>
          <p:cNvSpPr>
            <a:spLocks noGrp="1"/>
          </p:cNvSpPr>
          <p:nvPr>
            <p:ph type="sldNum" sz="quarter" idx="12"/>
          </p:nvPr>
        </p:nvSpPr>
        <p:spPr/>
        <p:txBody>
          <a:bodyPr/>
          <a:lstStyle/>
          <a:p>
            <a:fld id="{945BC1F6-9266-4D01-89BB-FBD4142D441D}" type="slidenum">
              <a:rPr lang="en-GB" smtClean="0"/>
              <a:t>38</a:t>
            </a:fld>
            <a:endParaRPr lang="en-GB" dirty="0"/>
          </a:p>
        </p:txBody>
      </p:sp>
    </p:spTree>
    <p:extLst>
      <p:ext uri="{BB962C8B-B14F-4D97-AF65-F5344CB8AC3E}">
        <p14:creationId xmlns:p14="http://schemas.microsoft.com/office/powerpoint/2010/main" val="426122945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7D601F-CBA9-4A09-A237-5733A34110B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332656"/>
            <a:ext cx="7632848" cy="5832647"/>
          </a:xfrm>
        </p:spPr>
      </p:pic>
      <p:sp>
        <p:nvSpPr>
          <p:cNvPr id="6" name="TextBox 5">
            <a:extLst>
              <a:ext uri="{FF2B5EF4-FFF2-40B4-BE49-F238E27FC236}">
                <a16:creationId xmlns:a16="http://schemas.microsoft.com/office/drawing/2014/main" id="{43E794B8-0F09-4150-A738-D4054BB97E2B}"/>
              </a:ext>
            </a:extLst>
          </p:cNvPr>
          <p:cNvSpPr txBox="1"/>
          <p:nvPr/>
        </p:nvSpPr>
        <p:spPr>
          <a:xfrm>
            <a:off x="827584" y="6525344"/>
            <a:ext cx="352839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www.gov.scot</a:t>
            </a:r>
          </a:p>
        </p:txBody>
      </p:sp>
      <p:sp>
        <p:nvSpPr>
          <p:cNvPr id="2" name="Slide Number Placeholder 1">
            <a:extLst>
              <a:ext uri="{FF2B5EF4-FFF2-40B4-BE49-F238E27FC236}">
                <a16:creationId xmlns:a16="http://schemas.microsoft.com/office/drawing/2014/main" id="{ED29B9C2-1D6C-4FA9-AD0A-93D8E089C226}"/>
              </a:ext>
            </a:extLst>
          </p:cNvPr>
          <p:cNvSpPr>
            <a:spLocks noGrp="1"/>
          </p:cNvSpPr>
          <p:nvPr>
            <p:ph type="sldNum" sz="quarter" idx="12"/>
          </p:nvPr>
        </p:nvSpPr>
        <p:spPr/>
        <p:txBody>
          <a:bodyPr/>
          <a:lstStyle/>
          <a:p>
            <a:fld id="{945BC1F6-9266-4D01-89BB-FBD4142D441D}" type="slidenum">
              <a:rPr lang="en-GB" smtClean="0"/>
              <a:t>39</a:t>
            </a:fld>
            <a:endParaRPr lang="en-GB" dirty="0"/>
          </a:p>
        </p:txBody>
      </p:sp>
    </p:spTree>
    <p:extLst>
      <p:ext uri="{BB962C8B-B14F-4D97-AF65-F5344CB8AC3E}">
        <p14:creationId xmlns:p14="http://schemas.microsoft.com/office/powerpoint/2010/main" val="486886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4AA2ED1-CA15-4B50-BB9A-105492380297}"/>
              </a:ext>
            </a:extLst>
          </p:cNvPr>
          <p:cNvSpPr>
            <a:spLocks noGrp="1" noChangeArrowheads="1"/>
          </p:cNvSpPr>
          <p:nvPr>
            <p:ph type="title"/>
          </p:nvPr>
        </p:nvSpPr>
        <p:spPr/>
        <p:txBody>
          <a:bodyPr/>
          <a:lstStyle/>
          <a:p>
            <a:pPr algn="ctr"/>
            <a:r>
              <a:rPr lang="en-GB" altLang="en-US" b="1" dirty="0">
                <a:latin typeface="Arial" panose="020B0604020202020204" pitchFamily="34" charset="0"/>
                <a:cs typeface="Arial" panose="020B0604020202020204" pitchFamily="34" charset="0"/>
              </a:rPr>
              <a:t>Introductions</a:t>
            </a:r>
          </a:p>
        </p:txBody>
      </p:sp>
      <p:graphicFrame>
        <p:nvGraphicFramePr>
          <p:cNvPr id="2" name="Content Placeholder 1">
            <a:extLst>
              <a:ext uri="{FF2B5EF4-FFF2-40B4-BE49-F238E27FC236}">
                <a16:creationId xmlns:a16="http://schemas.microsoft.com/office/drawing/2014/main" id="{D5B5F6C2-70E1-4BAE-A770-113628ADFCAE}"/>
              </a:ext>
            </a:extLst>
          </p:cNvPr>
          <p:cNvGraphicFramePr>
            <a:graphicFrameLocks noGrp="1"/>
          </p:cNvGraphicFramePr>
          <p:nvPr>
            <p:ph sz="half" idx="1"/>
            <p:extLst>
              <p:ext uri="{D42A27DB-BD31-4B8C-83A1-F6EECF244321}">
                <p14:modId xmlns:p14="http://schemas.microsoft.com/office/powerpoint/2010/main" val="3878218611"/>
              </p:ext>
            </p:extLst>
          </p:nvPr>
        </p:nvGraphicFramePr>
        <p:xfrm>
          <a:off x="457200" y="1268760"/>
          <a:ext cx="5338936" cy="4731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1508" name="Content Placeholder 4" descr="How an &quot;Emergency&quot; Evolves Over the Course of 2 Weeks">
            <a:extLst>
              <a:ext uri="{FF2B5EF4-FFF2-40B4-BE49-F238E27FC236}">
                <a16:creationId xmlns:a16="http://schemas.microsoft.com/office/drawing/2014/main" id="{EE1F8FFF-5161-4C6A-ABC3-5826369014FA}"/>
              </a:ext>
            </a:extLst>
          </p:cNvPr>
          <p:cNvPicPr>
            <a:picLocks noGrp="1" noChangeAspect="1" noChangeArrowheads="1"/>
          </p:cNvPicPr>
          <p:nvPr>
            <p:ph sz="half" idx="2"/>
          </p:nvPr>
        </p:nvPicPr>
        <p:blipFill>
          <a:blip r:embed="rId8" cstate="print">
            <a:extLst>
              <a:ext uri="{28A0092B-C50C-407E-A947-70E740481C1C}">
                <a14:useLocalDpi xmlns:a14="http://schemas.microsoft.com/office/drawing/2010/main" val="0"/>
              </a:ext>
            </a:extLst>
          </a:blip>
          <a:srcRect/>
          <a:stretch>
            <a:fillRect/>
          </a:stretch>
        </p:blipFill>
        <p:spPr>
          <a:xfrm>
            <a:off x="6084168" y="2361560"/>
            <a:ext cx="2674937" cy="2744788"/>
          </a:xfrm>
        </p:spPr>
      </p:pic>
      <p:sp>
        <p:nvSpPr>
          <p:cNvPr id="3" name="Slide Number Placeholder 2">
            <a:extLst>
              <a:ext uri="{FF2B5EF4-FFF2-40B4-BE49-F238E27FC236}">
                <a16:creationId xmlns:a16="http://schemas.microsoft.com/office/drawing/2014/main" id="{7CBB2F5D-5B9B-428C-98B5-8CA83857683B}"/>
              </a:ext>
            </a:extLst>
          </p:cNvPr>
          <p:cNvSpPr>
            <a:spLocks noGrp="1"/>
          </p:cNvSpPr>
          <p:nvPr>
            <p:ph type="sldNum" sz="quarter" idx="12"/>
          </p:nvPr>
        </p:nvSpPr>
        <p:spPr/>
        <p:txBody>
          <a:bodyPr/>
          <a:lstStyle/>
          <a:p>
            <a:fld id="{945BC1F6-9266-4D01-89BB-FBD4142D441D}" type="slidenum">
              <a:rPr lang="en-GB" smtClean="0"/>
              <a:t>4</a:t>
            </a:fld>
            <a:endParaRPr lang="en-GB" dirty="0"/>
          </a:p>
        </p:txBody>
      </p:sp>
    </p:spTree>
    <p:extLst>
      <p:ext uri="{BB962C8B-B14F-4D97-AF65-F5344CB8AC3E}">
        <p14:creationId xmlns:p14="http://schemas.microsoft.com/office/powerpoint/2010/main" val="10875828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68564B48-9DDA-44A7-9AA9-5B5DC0CC5FED}"/>
              </a:ext>
            </a:extLst>
          </p:cNvPr>
          <p:cNvSpPr>
            <a:spLocks noGrp="1" noChangeArrowheads="1"/>
          </p:cNvSpPr>
          <p:nvPr>
            <p:ph type="ctrTitle"/>
          </p:nvPr>
        </p:nvSpPr>
        <p:spPr>
          <a:xfrm>
            <a:off x="685800" y="1094879"/>
            <a:ext cx="7772400" cy="1470025"/>
          </a:xfrm>
        </p:spPr>
        <p:txBody>
          <a:bodyPr>
            <a:noAutofit/>
          </a:bodyPr>
          <a:lstStyle/>
          <a:p>
            <a:r>
              <a:rPr lang="en-GB" altLang="en-US" sz="4800" b="1" dirty="0">
                <a:latin typeface="Arial" panose="020B0604020202020204" pitchFamily="34" charset="0"/>
                <a:cs typeface="Arial" panose="020B0604020202020204" pitchFamily="34" charset="0"/>
              </a:rPr>
              <a:t>Part Four</a:t>
            </a:r>
            <a:br>
              <a:rPr lang="en-GB" altLang="en-US" sz="4800" b="1" dirty="0">
                <a:latin typeface="Arial" panose="020B0604020202020204" pitchFamily="34" charset="0"/>
                <a:cs typeface="Arial" panose="020B0604020202020204" pitchFamily="34" charset="0"/>
              </a:rPr>
            </a:br>
            <a:endParaRPr lang="en-GB" altLang="en-US" sz="4800" b="1" dirty="0">
              <a:latin typeface="Arial" panose="020B0604020202020204" pitchFamily="34" charset="0"/>
              <a:cs typeface="Arial" panose="020B0604020202020204" pitchFamily="34" charset="0"/>
            </a:endParaRPr>
          </a:p>
        </p:txBody>
      </p:sp>
      <p:sp>
        <p:nvSpPr>
          <p:cNvPr id="76803" name="Subtitle 2">
            <a:extLst>
              <a:ext uri="{FF2B5EF4-FFF2-40B4-BE49-F238E27FC236}">
                <a16:creationId xmlns:a16="http://schemas.microsoft.com/office/drawing/2014/main" id="{2E2401B9-445C-4F42-B4C4-4CB5FAF6452C}"/>
              </a:ext>
            </a:extLst>
          </p:cNvPr>
          <p:cNvSpPr>
            <a:spLocks noGrp="1" noChangeArrowheads="1"/>
          </p:cNvSpPr>
          <p:nvPr>
            <p:ph type="subTitle" idx="1"/>
          </p:nvPr>
        </p:nvSpPr>
        <p:spPr>
          <a:xfrm>
            <a:off x="827088" y="3270250"/>
            <a:ext cx="7561262" cy="2209800"/>
          </a:xfrm>
        </p:spPr>
        <p:txBody>
          <a:bodyPr>
            <a:normAutofit/>
          </a:bodyPr>
          <a:lstStyle/>
          <a:p>
            <a:pPr eaLnBrk="1" hangingPunct="1">
              <a:lnSpc>
                <a:spcPct val="90000"/>
              </a:lnSpc>
              <a:spcBef>
                <a:spcPts val="450"/>
              </a:spcBef>
              <a:buClrTx/>
            </a:pPr>
            <a:r>
              <a:rPr lang="en-GB" altLang="en-US" sz="3600" b="1" dirty="0">
                <a:solidFill>
                  <a:schemeClr val="tx1"/>
                </a:solidFill>
                <a:latin typeface="Arial" panose="020B0604020202020204" pitchFamily="34" charset="0"/>
                <a:cs typeface="Arial" panose="020B0604020202020204" pitchFamily="34" charset="0"/>
              </a:rPr>
              <a:t>Focussing on the individual and </a:t>
            </a:r>
          </a:p>
          <a:p>
            <a:pPr eaLnBrk="1" hangingPunct="1">
              <a:lnSpc>
                <a:spcPct val="90000"/>
              </a:lnSpc>
              <a:spcBef>
                <a:spcPts val="450"/>
              </a:spcBef>
              <a:buClrTx/>
            </a:pPr>
            <a:r>
              <a:rPr lang="en-GB" altLang="en-US" sz="3600" b="1" dirty="0">
                <a:solidFill>
                  <a:schemeClr val="tx1"/>
                </a:solidFill>
                <a:latin typeface="Arial" panose="020B0604020202020204" pitchFamily="34" charset="0"/>
                <a:cs typeface="Arial" panose="020B0604020202020204" pitchFamily="34" charset="0"/>
              </a:rPr>
              <a:t>hearing the child’s voice</a:t>
            </a:r>
          </a:p>
        </p:txBody>
      </p:sp>
      <p:sp>
        <p:nvSpPr>
          <p:cNvPr id="2" name="Slide Number Placeholder 1">
            <a:extLst>
              <a:ext uri="{FF2B5EF4-FFF2-40B4-BE49-F238E27FC236}">
                <a16:creationId xmlns:a16="http://schemas.microsoft.com/office/drawing/2014/main" id="{D8B2D5E1-BEB3-4D11-92BD-C241F1344911}"/>
              </a:ext>
            </a:extLst>
          </p:cNvPr>
          <p:cNvSpPr>
            <a:spLocks noGrp="1"/>
          </p:cNvSpPr>
          <p:nvPr>
            <p:ph type="sldNum" sz="quarter" idx="12"/>
          </p:nvPr>
        </p:nvSpPr>
        <p:spPr/>
        <p:txBody>
          <a:bodyPr/>
          <a:lstStyle/>
          <a:p>
            <a:fld id="{945BC1F6-9266-4D01-89BB-FBD4142D441D}" type="slidenum">
              <a:rPr lang="en-GB" smtClean="0"/>
              <a:t>40</a:t>
            </a:fld>
            <a:endParaRPr lang="en-GB" dirty="0"/>
          </a:p>
        </p:txBody>
      </p:sp>
      <p:sp>
        <p:nvSpPr>
          <p:cNvPr id="5" name="Rectangle 4">
            <a:extLst>
              <a:ext uri="{FF2B5EF4-FFF2-40B4-BE49-F238E27FC236}">
                <a16:creationId xmlns:a16="http://schemas.microsoft.com/office/drawing/2014/main" id="{D41D827B-01E5-4F4E-8E53-2DA722D888DC}"/>
              </a:ext>
            </a:extLst>
          </p:cNvPr>
          <p:cNvSpPr/>
          <p:nvPr/>
        </p:nvSpPr>
        <p:spPr>
          <a:xfrm>
            <a:off x="394127" y="2008366"/>
            <a:ext cx="8260890" cy="1261884"/>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‘Encourage the child to express their views, wishes and feelings with regard to permanence.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spTree>
    <p:extLst>
      <p:ext uri="{BB962C8B-B14F-4D97-AF65-F5344CB8AC3E}">
        <p14:creationId xmlns:p14="http://schemas.microsoft.com/office/powerpoint/2010/main" val="830002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Content Placeholder 4">
            <a:extLst>
              <a:ext uri="{FF2B5EF4-FFF2-40B4-BE49-F238E27FC236}">
                <a16:creationId xmlns:a16="http://schemas.microsoft.com/office/drawing/2014/main" id="{E10309E6-C3B0-45BC-B1C1-9ED9BC05C779}"/>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552" r="7447" b="-1"/>
          <a:stretch/>
        </p:blipFill>
        <p:spPr>
          <a:xfrm>
            <a:off x="20" y="10"/>
            <a:ext cx="9143980" cy="685799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68016AC-5593-4883-8F7C-C20135A67D6C}"/>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bg1"/>
                </a:solidFill>
              </a:rPr>
              <a:t>DESCRIBE THIS CHILD</a:t>
            </a:r>
          </a:p>
        </p:txBody>
      </p:sp>
      <p:sp>
        <p:nvSpPr>
          <p:cNvPr id="3" name="Slide Number Placeholder 2">
            <a:extLst>
              <a:ext uri="{FF2B5EF4-FFF2-40B4-BE49-F238E27FC236}">
                <a16:creationId xmlns:a16="http://schemas.microsoft.com/office/drawing/2014/main" id="{FBCF18DD-A5B4-481F-A29F-05EE40F63C7B}"/>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945BC1F6-9266-4D01-89BB-FBD4142D441D}" type="slidenum">
              <a:rPr lang="en-US">
                <a:solidFill>
                  <a:srgbClr val="FFFFFF"/>
                </a:solidFill>
                <a:latin typeface="Arial" panose="020B0604020202020204" pitchFamily="34" charset="0"/>
              </a:rPr>
              <a:pPr defTabSz="457200">
                <a:spcAft>
                  <a:spcPts val="600"/>
                </a:spcAft>
              </a:pPr>
              <a:t>41</a:t>
            </a:fld>
            <a:endParaRPr lang="en-US" dirty="0">
              <a:solidFill>
                <a:srgbClr val="FFFFFF"/>
              </a:solidFill>
              <a:latin typeface="Arial" panose="020B0604020202020204" pitchFamily="34" charset="0"/>
            </a:endParaRPr>
          </a:p>
        </p:txBody>
      </p:sp>
      <p:sp>
        <p:nvSpPr>
          <p:cNvPr id="6" name="TextBox 5">
            <a:extLst>
              <a:ext uri="{FF2B5EF4-FFF2-40B4-BE49-F238E27FC236}">
                <a16:creationId xmlns:a16="http://schemas.microsoft.com/office/drawing/2014/main" id="{32469AC2-5034-43C2-94FB-0C83CBA05639}"/>
              </a:ext>
            </a:extLst>
          </p:cNvPr>
          <p:cNvSpPr txBox="1"/>
          <p:nvPr/>
        </p:nvSpPr>
        <p:spPr>
          <a:xfrm>
            <a:off x="6578874" y="6657945"/>
            <a:ext cx="2565126"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latin typeface="Arial" panose="020B0604020202020204" pitchFamily="34" charset="0"/>
                <a:hlinkClick r:id="rId4" tooltip="http://commons.wikimedia.org/wiki/File:Colored_pencils.svg"/>
              </a:rPr>
              <a:t>This Photo</a:t>
            </a:r>
            <a:r>
              <a:rPr lang="en-GB" sz="700" dirty="0">
                <a:solidFill>
                  <a:srgbClr val="FFFFFF"/>
                </a:solidFill>
                <a:latin typeface="Arial" panose="020B0604020202020204" pitchFamily="34" charset="0"/>
              </a:rPr>
              <a:t> by Unknown Author is licensed under </a:t>
            </a:r>
            <a:r>
              <a:rPr lang="en-GB" sz="700" dirty="0">
                <a:solidFill>
                  <a:srgbClr val="FFFFFF"/>
                </a:solidFill>
                <a:latin typeface="Arial" panose="020B0604020202020204" pitchFamily="34" charset="0"/>
                <a:hlinkClick r:id="rId5" tooltip="https://creativecommons.org/licenses/by-sa/3.0/"/>
              </a:rPr>
              <a:t>CC BY-SA</a:t>
            </a:r>
            <a:endParaRPr lang="en-GB" sz="700" dirty="0">
              <a:solidFill>
                <a:srgbClr val="FFFFFF"/>
              </a:solidFill>
              <a:latin typeface="Arial" panose="020B0604020202020204" pitchFamily="34" charset="0"/>
            </a:endParaRPr>
          </a:p>
        </p:txBody>
      </p:sp>
    </p:spTree>
    <p:extLst>
      <p:ext uri="{BB962C8B-B14F-4D97-AF65-F5344CB8AC3E}">
        <p14:creationId xmlns:p14="http://schemas.microsoft.com/office/powerpoint/2010/main" val="40108829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D8726-A55F-4B0A-A9EC-395AFD037F0E}"/>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Identity</a:t>
            </a:r>
          </a:p>
        </p:txBody>
      </p:sp>
      <p:pic>
        <p:nvPicPr>
          <p:cNvPr id="5" name="Content Placeholder 4">
            <a:extLst>
              <a:ext uri="{FF2B5EF4-FFF2-40B4-BE49-F238E27FC236}">
                <a16:creationId xmlns:a16="http://schemas.microsoft.com/office/drawing/2014/main" id="{A2D3CF50-AE12-46B6-8535-5BF2750C275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929710" y="2015495"/>
            <a:ext cx="5284580" cy="4509849"/>
          </a:xfrm>
        </p:spPr>
      </p:pic>
      <p:sp>
        <p:nvSpPr>
          <p:cNvPr id="6" name="TextBox 5">
            <a:extLst>
              <a:ext uri="{FF2B5EF4-FFF2-40B4-BE49-F238E27FC236}">
                <a16:creationId xmlns:a16="http://schemas.microsoft.com/office/drawing/2014/main" id="{A63D9978-0152-4D75-9B11-395D302560E1}"/>
              </a:ext>
            </a:extLst>
          </p:cNvPr>
          <p:cNvSpPr txBox="1"/>
          <p:nvPr/>
        </p:nvSpPr>
        <p:spPr>
          <a:xfrm>
            <a:off x="539552" y="6401073"/>
            <a:ext cx="7582222"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4" tooltip="http://thecollaboratory.wikidot.com/2013-fall-sociology-traditional"/>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sa/3.0/"/>
              </a:rPr>
              <a:t>CC BY-SA</a:t>
            </a:r>
            <a:endParaRPr lang="en-GB" sz="14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37EC4075-5F7A-48DB-A594-A0E4D499730E}"/>
              </a:ext>
            </a:extLst>
          </p:cNvPr>
          <p:cNvSpPr/>
          <p:nvPr/>
        </p:nvSpPr>
        <p:spPr>
          <a:xfrm>
            <a:off x="185856" y="1248049"/>
            <a:ext cx="8280920" cy="810478"/>
          </a:xfrm>
          <a:prstGeom prst="rect">
            <a:avLst/>
          </a:prstGeom>
        </p:spPr>
        <p:txBody>
          <a:bodyPr wrap="square">
            <a:spAutoFit/>
          </a:bodyPr>
          <a:lstStyle/>
          <a:p>
            <a:pPr algn="ctr" eaLnBrk="1" hangingPunct="1">
              <a:spcBef>
                <a:spcPts val="800"/>
              </a:spcBef>
              <a:buClrTx/>
              <a:buSzPct val="100000"/>
              <a:buFontTx/>
              <a:buNone/>
            </a:pPr>
            <a:r>
              <a:rPr lang="en-GB" altLang="en-US" sz="2000" dirty="0">
                <a:solidFill>
                  <a:srgbClr val="000000"/>
                </a:solidFill>
                <a:latin typeface="Arial" panose="020B0604020202020204" pitchFamily="34" charset="0"/>
                <a:cs typeface="Arial" panose="020B0604020202020204" pitchFamily="34" charset="0"/>
              </a:rPr>
              <a:t>“The fact of being who or what a person or thing is”</a:t>
            </a:r>
            <a:endParaRPr lang="en-GB" altLang="en-US" sz="2000" i="1" dirty="0">
              <a:solidFill>
                <a:srgbClr val="000000"/>
              </a:solidFill>
              <a:latin typeface="Arial" panose="020B0604020202020204" pitchFamily="34" charset="0"/>
              <a:cs typeface="Arial" panose="020B0604020202020204" pitchFamily="34" charset="0"/>
            </a:endParaRPr>
          </a:p>
          <a:p>
            <a:pPr eaLnBrk="1" hangingPunct="1">
              <a:spcBef>
                <a:spcPts val="800"/>
              </a:spcBef>
              <a:buClrTx/>
              <a:buSzPct val="100000"/>
              <a:buFontTx/>
              <a:buNone/>
            </a:pPr>
            <a:r>
              <a:rPr lang="en-GB" altLang="en-US" sz="2000" i="1" dirty="0">
                <a:solidFill>
                  <a:srgbClr val="000000"/>
                </a:solidFill>
                <a:latin typeface="Arial" panose="020B0604020202020204" pitchFamily="34" charset="0"/>
                <a:cs typeface="Arial" panose="020B0604020202020204" pitchFamily="34" charset="0"/>
              </a:rPr>
              <a:t>	     </a:t>
            </a:r>
            <a:r>
              <a:rPr lang="en-GB" altLang="en-US" sz="1400" dirty="0">
                <a:solidFill>
                  <a:srgbClr val="000000"/>
                </a:solidFill>
                <a:latin typeface="Arial" panose="020B0604020202020204" pitchFamily="34" charset="0"/>
                <a:cs typeface="Arial" panose="020B0604020202020204" pitchFamily="34" charset="0"/>
              </a:rPr>
              <a:t>Oxford English Dictionary</a:t>
            </a:r>
          </a:p>
        </p:txBody>
      </p:sp>
      <p:sp>
        <p:nvSpPr>
          <p:cNvPr id="3" name="Slide Number Placeholder 2">
            <a:extLst>
              <a:ext uri="{FF2B5EF4-FFF2-40B4-BE49-F238E27FC236}">
                <a16:creationId xmlns:a16="http://schemas.microsoft.com/office/drawing/2014/main" id="{63700179-A015-45F5-83FA-8FC34E7EB052}"/>
              </a:ext>
            </a:extLst>
          </p:cNvPr>
          <p:cNvSpPr>
            <a:spLocks noGrp="1"/>
          </p:cNvSpPr>
          <p:nvPr>
            <p:ph type="sldNum" sz="quarter" idx="12"/>
          </p:nvPr>
        </p:nvSpPr>
        <p:spPr/>
        <p:txBody>
          <a:bodyPr/>
          <a:lstStyle/>
          <a:p>
            <a:fld id="{945BC1F6-9266-4D01-89BB-FBD4142D441D}" type="slidenum">
              <a:rPr lang="en-GB" smtClean="0"/>
              <a:t>42</a:t>
            </a:fld>
            <a:endParaRPr lang="en-GB" dirty="0"/>
          </a:p>
        </p:txBody>
      </p:sp>
    </p:spTree>
    <p:extLst>
      <p:ext uri="{BB962C8B-B14F-4D97-AF65-F5344CB8AC3E}">
        <p14:creationId xmlns:p14="http://schemas.microsoft.com/office/powerpoint/2010/main" val="852396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4BD5F-0F5E-4343-A4D3-79366DF4626C}"/>
              </a:ext>
            </a:extLst>
          </p:cNvPr>
          <p:cNvSpPr>
            <a:spLocks noGrp="1"/>
          </p:cNvSpPr>
          <p:nvPr>
            <p:ph type="title"/>
          </p:nvPr>
        </p:nvSpPr>
        <p:spPr/>
        <p:txBody>
          <a:bodyPr/>
          <a:lstStyle/>
          <a:p>
            <a:r>
              <a:rPr lang="en-GB" b="1" dirty="0">
                <a:latin typeface="Arial" panose="020B0604020202020204" pitchFamily="34" charset="0"/>
                <a:cs typeface="Arial" panose="020B0604020202020204" pitchFamily="34" charset="0"/>
              </a:rPr>
              <a:t>Childhood identity</a:t>
            </a:r>
          </a:p>
        </p:txBody>
      </p:sp>
      <p:pic>
        <p:nvPicPr>
          <p:cNvPr id="4" name="Picture 3" descr="A close up of an animal&#10;&#10;Description generated with high confidence">
            <a:extLst>
              <a:ext uri="{FF2B5EF4-FFF2-40B4-BE49-F238E27FC236}">
                <a16:creationId xmlns:a16="http://schemas.microsoft.com/office/drawing/2014/main" id="{3F2D4D49-5D88-45D7-B1AC-97DDAEB14EB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67844" y="1700808"/>
            <a:ext cx="2808312" cy="4122325"/>
          </a:xfrm>
          <a:prstGeom prst="rect">
            <a:avLst/>
          </a:prstGeom>
        </p:spPr>
      </p:pic>
      <p:sp>
        <p:nvSpPr>
          <p:cNvPr id="5" name="TextBox 4">
            <a:extLst>
              <a:ext uri="{FF2B5EF4-FFF2-40B4-BE49-F238E27FC236}">
                <a16:creationId xmlns:a16="http://schemas.microsoft.com/office/drawing/2014/main" id="{36231DDD-0B04-48E9-80C3-E62A1C1E5A77}"/>
              </a:ext>
            </a:extLst>
          </p:cNvPr>
          <p:cNvSpPr txBox="1"/>
          <p:nvPr/>
        </p:nvSpPr>
        <p:spPr>
          <a:xfrm>
            <a:off x="692112" y="6308725"/>
            <a:ext cx="4671977" cy="230832"/>
          </a:xfrm>
          <a:prstGeom prst="rect">
            <a:avLst/>
          </a:prstGeom>
          <a:noFill/>
        </p:spPr>
        <p:txBody>
          <a:bodyPr wrap="square" rtlCol="0">
            <a:spAutoFit/>
          </a:bodyPr>
          <a:lstStyle/>
          <a:p>
            <a:r>
              <a:rPr lang="en-GB" sz="900" dirty="0">
                <a:hlinkClick r:id="rId4" tooltip="http://thecollaboratory.wikidot.com/2015-sociology"/>
              </a:rPr>
              <a:t>This Photo</a:t>
            </a:r>
            <a:r>
              <a:rPr lang="en-GB" sz="900" dirty="0"/>
              <a:t> by Unknown Author is licensed under </a:t>
            </a:r>
            <a:r>
              <a:rPr lang="en-GB" sz="900" dirty="0">
                <a:hlinkClick r:id="rId5" tooltip="https://creativecommons.org/licenses/by-sa/3.0/"/>
              </a:rPr>
              <a:t>CC BY-SA</a:t>
            </a:r>
            <a:endParaRPr lang="en-GB" sz="900" dirty="0"/>
          </a:p>
        </p:txBody>
      </p:sp>
      <p:sp>
        <p:nvSpPr>
          <p:cNvPr id="3" name="Slide Number Placeholder 2">
            <a:extLst>
              <a:ext uri="{FF2B5EF4-FFF2-40B4-BE49-F238E27FC236}">
                <a16:creationId xmlns:a16="http://schemas.microsoft.com/office/drawing/2014/main" id="{F0100C45-0E90-447F-9F81-38F0C9DA6B7D}"/>
              </a:ext>
            </a:extLst>
          </p:cNvPr>
          <p:cNvSpPr>
            <a:spLocks noGrp="1"/>
          </p:cNvSpPr>
          <p:nvPr>
            <p:ph type="sldNum" sz="quarter" idx="12"/>
          </p:nvPr>
        </p:nvSpPr>
        <p:spPr/>
        <p:txBody>
          <a:bodyPr/>
          <a:lstStyle/>
          <a:p>
            <a:fld id="{945BC1F6-9266-4D01-89BB-FBD4142D441D}" type="slidenum">
              <a:rPr lang="en-GB" smtClean="0"/>
              <a:t>43</a:t>
            </a:fld>
            <a:endParaRPr lang="en-GB" dirty="0"/>
          </a:p>
        </p:txBody>
      </p:sp>
    </p:spTree>
    <p:extLst>
      <p:ext uri="{BB962C8B-B14F-4D97-AF65-F5344CB8AC3E}">
        <p14:creationId xmlns:p14="http://schemas.microsoft.com/office/powerpoint/2010/main" val="795172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generated with very high confidence">
            <a:extLst>
              <a:ext uri="{FF2B5EF4-FFF2-40B4-BE49-F238E27FC236}">
                <a16:creationId xmlns:a16="http://schemas.microsoft.com/office/drawing/2014/main" id="{FE147258-3C65-407C-BEBA-63732C06ABEF}"/>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9144000" cy="6126163"/>
          </a:xfrm>
        </p:spPr>
      </p:pic>
      <p:sp>
        <p:nvSpPr>
          <p:cNvPr id="6" name="TextBox 5">
            <a:extLst>
              <a:ext uri="{FF2B5EF4-FFF2-40B4-BE49-F238E27FC236}">
                <a16:creationId xmlns:a16="http://schemas.microsoft.com/office/drawing/2014/main" id="{C357DA92-DEB4-4107-8B2E-795AB241A041}"/>
              </a:ext>
            </a:extLst>
          </p:cNvPr>
          <p:cNvSpPr txBox="1"/>
          <p:nvPr/>
        </p:nvSpPr>
        <p:spPr>
          <a:xfrm>
            <a:off x="219944" y="6308725"/>
            <a:ext cx="6808970"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4" tooltip="http://www.bodymindsoulspirit.com/here-and-now/"/>
              </a:rPr>
              <a:t>This Photo</a:t>
            </a:r>
            <a:r>
              <a:rPr lang="en-GB" sz="1400">
                <a:latin typeface="Arial" panose="020B0604020202020204" pitchFamily="34" charset="0"/>
                <a:cs typeface="Arial" panose="020B0604020202020204" pitchFamily="34" charset="0"/>
              </a:rPr>
              <a:t> by Unknown Author is licensed under </a:t>
            </a:r>
            <a:r>
              <a:rPr lang="en-GB" sz="1400">
                <a:latin typeface="Arial" panose="020B0604020202020204" pitchFamily="34" charset="0"/>
                <a:cs typeface="Arial" panose="020B0604020202020204" pitchFamily="34" charset="0"/>
                <a:hlinkClick r:id="rId5" tooltip="https://creativecommons.org/licenses/by-nc/4.0/"/>
              </a:rPr>
              <a:t>CC BY-NC</a:t>
            </a:r>
            <a:endParaRPr lang="en-GB"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FDB7541-B5DB-4550-A0F0-AC495A12B215}"/>
              </a:ext>
            </a:extLst>
          </p:cNvPr>
          <p:cNvSpPr>
            <a:spLocks noGrp="1"/>
          </p:cNvSpPr>
          <p:nvPr>
            <p:ph type="sldNum" sz="quarter" idx="12"/>
          </p:nvPr>
        </p:nvSpPr>
        <p:spPr>
          <a:xfrm>
            <a:off x="6553200" y="6356350"/>
            <a:ext cx="2133600" cy="365125"/>
          </a:xfrm>
        </p:spPr>
        <p:txBody>
          <a:bodyPr/>
          <a:lstStyle/>
          <a:p>
            <a:fld id="{945BC1F6-9266-4D01-89BB-FBD4142D441D}" type="slidenum">
              <a:rPr lang="en-GB" smtClean="0"/>
              <a:t>44</a:t>
            </a:fld>
            <a:endParaRPr lang="en-GB" dirty="0"/>
          </a:p>
        </p:txBody>
      </p:sp>
    </p:spTree>
    <p:extLst>
      <p:ext uri="{BB962C8B-B14F-4D97-AF65-F5344CB8AC3E}">
        <p14:creationId xmlns:p14="http://schemas.microsoft.com/office/powerpoint/2010/main" val="34342361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6" name="Content Placeholder 5" descr="A picture containing object&#10;&#10;Description generated with high confidence">
            <a:extLst>
              <a:ext uri="{FF2B5EF4-FFF2-40B4-BE49-F238E27FC236}">
                <a16:creationId xmlns:a16="http://schemas.microsoft.com/office/drawing/2014/main" id="{C274E40C-3770-4090-AB6E-643BAAB28F5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0428" r="14905"/>
          <a:stretch/>
        </p:blipFill>
        <p:spPr>
          <a:xfrm>
            <a:off x="20" y="10"/>
            <a:ext cx="9143980" cy="685799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F010584-0218-41C7-BE44-842DE5BCB487}"/>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bg1"/>
                </a:solidFill>
              </a:rPr>
              <a:t>Implications?</a:t>
            </a:r>
          </a:p>
        </p:txBody>
      </p:sp>
      <p:sp>
        <p:nvSpPr>
          <p:cNvPr id="4" name="Slide Number Placeholder 3">
            <a:extLst>
              <a:ext uri="{FF2B5EF4-FFF2-40B4-BE49-F238E27FC236}">
                <a16:creationId xmlns:a16="http://schemas.microsoft.com/office/drawing/2014/main" id="{85826370-5E14-44F4-A6DD-1C66121E9F99}"/>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457200">
              <a:spcAft>
                <a:spcPts val="600"/>
              </a:spcAft>
            </a:pPr>
            <a:fld id="{945BC1F6-9266-4D01-89BB-FBD4142D441D}" type="slidenum">
              <a:rPr lang="en-US">
                <a:solidFill>
                  <a:srgbClr val="FFFFFF"/>
                </a:solidFill>
                <a:latin typeface="Arial" panose="020B0604020202020204" pitchFamily="34" charset="0"/>
              </a:rPr>
              <a:pPr defTabSz="457200">
                <a:spcAft>
                  <a:spcPts val="600"/>
                </a:spcAft>
              </a:pPr>
              <a:t>45</a:t>
            </a:fld>
            <a:endParaRPr lang="en-US" dirty="0">
              <a:solidFill>
                <a:srgbClr val="FFFFFF"/>
              </a:solidFill>
              <a:latin typeface="Arial" panose="020B0604020202020204" pitchFamily="34" charset="0"/>
            </a:endParaRPr>
          </a:p>
        </p:txBody>
      </p:sp>
    </p:spTree>
    <p:extLst>
      <p:ext uri="{BB962C8B-B14F-4D97-AF65-F5344CB8AC3E}">
        <p14:creationId xmlns:p14="http://schemas.microsoft.com/office/powerpoint/2010/main" val="3128802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17350AAD-0D51-4F61-9B95-DDF0CAD052AB}"/>
              </a:ext>
            </a:extLst>
          </p:cNvPr>
          <p:cNvSpPr>
            <a:spLocks noChangeArrowheads="1"/>
          </p:cNvSpPr>
          <p:nvPr/>
        </p:nvSpPr>
        <p:spPr bwMode="auto">
          <a:xfrm>
            <a:off x="795338" y="764704"/>
            <a:ext cx="7880350" cy="613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9pPr>
          </a:lstStyle>
          <a:p>
            <a:pPr marL="457200" indent="-457200" eaLnBrk="1" hangingPunct="1">
              <a:spcBef>
                <a:spcPts val="1750"/>
              </a:spcBef>
              <a:buSzPct val="75000"/>
              <a:buFont typeface="Arial" panose="020B0604020202020204" pitchFamily="34" charset="0"/>
              <a:buChar char="•"/>
              <a:defRPr/>
            </a:pPr>
            <a:r>
              <a:rPr lang="en-GB" altLang="en-US" sz="3200" dirty="0"/>
              <a:t>Using research </a:t>
            </a:r>
            <a:r>
              <a:rPr lang="en-GB" altLang="en-US" sz="3200" i="1" dirty="0"/>
              <a:t>cannot</a:t>
            </a:r>
            <a:r>
              <a:rPr lang="en-GB" altLang="en-US" sz="3200" dirty="0"/>
              <a:t> predict the future.</a:t>
            </a:r>
          </a:p>
          <a:p>
            <a:pPr marL="457200" indent="-457200" eaLnBrk="1" hangingPunct="1">
              <a:spcBef>
                <a:spcPts val="1750"/>
              </a:spcBef>
              <a:buSzPct val="75000"/>
              <a:buFont typeface="Arial" panose="020B0604020202020204" pitchFamily="34" charset="0"/>
              <a:buChar char="•"/>
              <a:defRPr/>
            </a:pPr>
            <a:endParaRPr lang="en-GB" altLang="en-US" sz="1200" dirty="0"/>
          </a:p>
          <a:p>
            <a:pPr marL="457200" indent="-457200" eaLnBrk="1" hangingPunct="1">
              <a:spcBef>
                <a:spcPts val="1750"/>
              </a:spcBef>
              <a:buSzPct val="75000"/>
              <a:buFont typeface="Arial" panose="020B0604020202020204" pitchFamily="34" charset="0"/>
              <a:buChar char="•"/>
              <a:defRPr/>
            </a:pPr>
            <a:r>
              <a:rPr lang="en-GB" altLang="en-US" sz="3200" dirty="0"/>
              <a:t>Using research </a:t>
            </a:r>
            <a:r>
              <a:rPr lang="en-GB" altLang="en-US" sz="3200" i="1" dirty="0"/>
              <a:t>can</a:t>
            </a:r>
            <a:r>
              <a:rPr lang="en-GB" altLang="en-US" sz="3200" dirty="0"/>
              <a:t> highlight factors which are likely to increase or reinforce danger.</a:t>
            </a:r>
          </a:p>
          <a:p>
            <a:pPr marL="457200" indent="-457200" eaLnBrk="1" hangingPunct="1">
              <a:spcBef>
                <a:spcPts val="1750"/>
              </a:spcBef>
              <a:buSzPct val="75000"/>
              <a:buFont typeface="Arial" panose="020B0604020202020204" pitchFamily="34" charset="0"/>
              <a:buChar char="•"/>
              <a:defRPr/>
            </a:pPr>
            <a:endParaRPr lang="en-GB" altLang="en-US" sz="1200" dirty="0"/>
          </a:p>
          <a:p>
            <a:pPr marL="457200" indent="-457200" eaLnBrk="1" hangingPunct="1">
              <a:spcBef>
                <a:spcPts val="1750"/>
              </a:spcBef>
              <a:buSzPct val="75000"/>
              <a:buFont typeface="Arial" panose="020B0604020202020204" pitchFamily="34" charset="0"/>
              <a:buChar char="•"/>
              <a:defRPr/>
            </a:pPr>
            <a:r>
              <a:rPr lang="en-GB" altLang="en-US" sz="3200" dirty="0"/>
              <a:t>Professionals need to use their skill to harness research in the interests of children. </a:t>
            </a:r>
          </a:p>
          <a:p>
            <a:pPr marL="457200" indent="-457200" eaLnBrk="1" hangingPunct="1">
              <a:spcBef>
                <a:spcPts val="1750"/>
              </a:spcBef>
              <a:buSzPct val="75000"/>
              <a:buFont typeface="Wingdings" panose="05000000000000000000" pitchFamily="2" charset="2"/>
              <a:buChar char="q"/>
              <a:defRPr/>
            </a:pPr>
            <a:endParaRPr lang="en-GB" altLang="en-US" sz="1600" dirty="0"/>
          </a:p>
          <a:p>
            <a:pPr eaLnBrk="1" hangingPunct="1">
              <a:spcBef>
                <a:spcPts val="875"/>
              </a:spcBef>
              <a:buSzPct val="75000"/>
              <a:defRPr/>
            </a:pPr>
            <a:r>
              <a:rPr lang="en-GB" altLang="en-US" i="1" dirty="0"/>
              <a:t>		</a:t>
            </a:r>
            <a:r>
              <a:rPr lang="en-GB" altLang="en-US" dirty="0"/>
              <a:t>Brandon et al, 2009</a:t>
            </a:r>
          </a:p>
        </p:txBody>
      </p:sp>
      <p:sp>
        <p:nvSpPr>
          <p:cNvPr id="2" name="Slide Number Placeholder 1">
            <a:extLst>
              <a:ext uri="{FF2B5EF4-FFF2-40B4-BE49-F238E27FC236}">
                <a16:creationId xmlns:a16="http://schemas.microsoft.com/office/drawing/2014/main" id="{53C23117-2F60-4C00-84CD-BC05A8A73713}"/>
              </a:ext>
            </a:extLst>
          </p:cNvPr>
          <p:cNvSpPr>
            <a:spLocks noGrp="1"/>
          </p:cNvSpPr>
          <p:nvPr>
            <p:ph type="sldNum" sz="quarter" idx="12"/>
          </p:nvPr>
        </p:nvSpPr>
        <p:spPr/>
        <p:txBody>
          <a:bodyPr/>
          <a:lstStyle/>
          <a:p>
            <a:fld id="{945BC1F6-9266-4D01-89BB-FBD4142D441D}" type="slidenum">
              <a:rPr lang="en-GB" smtClean="0"/>
              <a:t>46</a:t>
            </a:fld>
            <a:endParaRPr lang="en-GB" dirty="0"/>
          </a:p>
        </p:txBody>
      </p:sp>
    </p:spTree>
    <p:extLst>
      <p:ext uri="{BB962C8B-B14F-4D97-AF65-F5344CB8AC3E}">
        <p14:creationId xmlns:p14="http://schemas.microsoft.com/office/powerpoint/2010/main" val="490379240"/>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
            <a:extLst>
              <a:ext uri="{FF2B5EF4-FFF2-40B4-BE49-F238E27FC236}">
                <a16:creationId xmlns:a16="http://schemas.microsoft.com/office/drawing/2014/main" id="{BEA7E352-DD21-4248-BB3B-D3788A8357FE}"/>
              </a:ext>
            </a:extLst>
          </p:cNvPr>
          <p:cNvSpPr>
            <a:spLocks noChangeArrowheads="1"/>
          </p:cNvSpPr>
          <p:nvPr/>
        </p:nvSpPr>
        <p:spPr bwMode="auto">
          <a:xfrm>
            <a:off x="685800" y="685801"/>
            <a:ext cx="7772400" cy="7269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GB" altLang="en-US" sz="4800" b="1" dirty="0">
                <a:cs typeface="Times New Roman" panose="02020603050405020304" pitchFamily="18" charset="0"/>
              </a:rPr>
              <a:t>How?</a:t>
            </a:r>
          </a:p>
        </p:txBody>
      </p:sp>
      <p:sp>
        <p:nvSpPr>
          <p:cNvPr id="89091" name="Rectangle 2">
            <a:extLst>
              <a:ext uri="{FF2B5EF4-FFF2-40B4-BE49-F238E27FC236}">
                <a16:creationId xmlns:a16="http://schemas.microsoft.com/office/drawing/2014/main" id="{33CCBB2E-CABA-4CB4-8CF2-642649388421}"/>
              </a:ext>
            </a:extLst>
          </p:cNvPr>
          <p:cNvSpPr>
            <a:spLocks noChangeArrowheads="1"/>
          </p:cNvSpPr>
          <p:nvPr/>
        </p:nvSpPr>
        <p:spPr bwMode="auto">
          <a:xfrm>
            <a:off x="1371600" y="2133600"/>
            <a:ext cx="6400800" cy="4032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34290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defRPr>
                <a:solidFill>
                  <a:schemeClr val="tx1"/>
                </a:solidFill>
                <a:latin typeface="Arial" panose="020B0604020202020204" pitchFamily="34" charset="0"/>
              </a:defRPr>
            </a:lvl9pPr>
          </a:lstStyle>
          <a:p>
            <a:pPr marL="0" indent="3175" eaLnBrk="1" hangingPunct="1">
              <a:spcBef>
                <a:spcPts val="800"/>
              </a:spcBef>
              <a:buClrTx/>
              <a:buSzPct val="100000"/>
              <a:buFontTx/>
              <a:buNone/>
              <a:tabLst>
                <a:tab pos="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GB" altLang="en-US" sz="3200" dirty="0">
                <a:solidFill>
                  <a:srgbClr val="000000"/>
                </a:solidFill>
                <a:cs typeface="Times New Roman" panose="02020603050405020304" pitchFamily="18" charset="0"/>
              </a:rPr>
              <a:t>By keeping their ‘uniqueness’ at the centre of work…</a:t>
            </a:r>
          </a:p>
          <a:p>
            <a:pPr marL="0" indent="3175" eaLnBrk="1" hangingPunct="1">
              <a:spcBef>
                <a:spcPts val="800"/>
              </a:spcBef>
              <a:buClrTx/>
              <a:buSzPct val="100000"/>
              <a:buFont typeface="Wingdings" panose="05000000000000000000" pitchFamily="2" charset="2"/>
              <a:buNone/>
              <a:tabLst>
                <a:tab pos="0" algn="l"/>
                <a:tab pos="911225" algn="l"/>
                <a:tab pos="1825625" algn="l"/>
                <a:tab pos="2740025" algn="l"/>
                <a:tab pos="3654425" algn="l"/>
                <a:tab pos="4568825" algn="l"/>
                <a:tab pos="5483225" algn="l"/>
                <a:tab pos="6397625" algn="l"/>
                <a:tab pos="7312025" algn="l"/>
                <a:tab pos="8226425" algn="l"/>
                <a:tab pos="9140825" algn="l"/>
                <a:tab pos="10055225" algn="l"/>
                <a:tab pos="10331450" algn="l"/>
                <a:tab pos="10780713" algn="l"/>
              </a:tabLst>
            </a:pPr>
            <a:r>
              <a:rPr lang="en-GB" altLang="en-US" sz="3200" dirty="0">
                <a:cs typeface="Times New Roman" panose="02020603050405020304" pitchFamily="18" charset="0"/>
              </a:rPr>
              <a:t>	</a:t>
            </a:r>
          </a:p>
          <a:p>
            <a:pPr eaLnBrk="1" hangingPunct="1">
              <a:spcBef>
                <a:spcPts val="800"/>
              </a:spcBef>
              <a:buClrTx/>
              <a:buSzPct val="100000"/>
              <a:buFontTx/>
              <a:buNone/>
            </a:pPr>
            <a:endParaRPr lang="en-GB" altLang="en-US" sz="3200" dirty="0">
              <a:solidFill>
                <a:srgbClr val="000000"/>
              </a:solidFill>
              <a:cs typeface="Times New Roman" panose="02020603050405020304" pitchFamily="18" charset="0"/>
            </a:endParaRPr>
          </a:p>
        </p:txBody>
      </p:sp>
      <p:sp>
        <p:nvSpPr>
          <p:cNvPr id="2" name="Rectangle 1">
            <a:extLst>
              <a:ext uri="{FF2B5EF4-FFF2-40B4-BE49-F238E27FC236}">
                <a16:creationId xmlns:a16="http://schemas.microsoft.com/office/drawing/2014/main" id="{69A23046-BDE4-461B-B4C8-A6D1F99C9F86}"/>
              </a:ext>
            </a:extLst>
          </p:cNvPr>
          <p:cNvSpPr/>
          <p:nvPr/>
        </p:nvSpPr>
        <p:spPr>
          <a:xfrm>
            <a:off x="1115616" y="5301208"/>
            <a:ext cx="2133918" cy="313932"/>
          </a:xfrm>
          <a:prstGeom prst="rect">
            <a:avLst/>
          </a:prstGeom>
        </p:spPr>
        <p:txBody>
          <a:bodyPr wrap="none">
            <a:spAutoFit/>
          </a:bodyPr>
          <a:lstStyle/>
          <a:p>
            <a:pPr eaLnBrk="1" hangingPunct="1">
              <a:lnSpc>
                <a:spcPct val="80000"/>
              </a:lnSpc>
              <a:spcBef>
                <a:spcPts val="875"/>
              </a:spcBef>
              <a:buClrTx/>
              <a:buFontTx/>
              <a:buNone/>
            </a:pPr>
            <a:r>
              <a:rPr lang="en-GB" altLang="en-US" dirty="0">
                <a:solidFill>
                  <a:srgbClr val="000000"/>
                </a:solidFill>
                <a:latin typeface="Arial" panose="020B0604020202020204" pitchFamily="34" charset="0"/>
                <a:cs typeface="Arial" panose="020B0604020202020204" pitchFamily="34" charset="0"/>
              </a:rPr>
              <a:t>Brandon et al 2009</a:t>
            </a:r>
          </a:p>
        </p:txBody>
      </p:sp>
      <p:sp>
        <p:nvSpPr>
          <p:cNvPr id="3" name="Slide Number Placeholder 2">
            <a:extLst>
              <a:ext uri="{FF2B5EF4-FFF2-40B4-BE49-F238E27FC236}">
                <a16:creationId xmlns:a16="http://schemas.microsoft.com/office/drawing/2014/main" id="{D66E7476-3DCC-4354-9BB3-8A0F22B3EB2D}"/>
              </a:ext>
            </a:extLst>
          </p:cNvPr>
          <p:cNvSpPr>
            <a:spLocks noGrp="1"/>
          </p:cNvSpPr>
          <p:nvPr>
            <p:ph type="sldNum" sz="quarter" idx="12"/>
          </p:nvPr>
        </p:nvSpPr>
        <p:spPr/>
        <p:txBody>
          <a:bodyPr/>
          <a:lstStyle/>
          <a:p>
            <a:fld id="{945BC1F6-9266-4D01-89BB-FBD4142D441D}" type="slidenum">
              <a:rPr lang="en-GB" smtClean="0"/>
              <a:t>47</a:t>
            </a:fld>
            <a:endParaRPr lang="en-GB" dirty="0"/>
          </a:p>
        </p:txBody>
      </p:sp>
    </p:spTree>
    <p:extLst>
      <p:ext uri="{BB962C8B-B14F-4D97-AF65-F5344CB8AC3E}">
        <p14:creationId xmlns:p14="http://schemas.microsoft.com/office/powerpoint/2010/main" val="250928470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a:extLst>
              <a:ext uri="{FF2B5EF4-FFF2-40B4-BE49-F238E27FC236}">
                <a16:creationId xmlns:a16="http://schemas.microsoft.com/office/drawing/2014/main" id="{1695CB28-817B-45D4-900D-51D3A717700C}"/>
              </a:ext>
            </a:extLst>
          </p:cNvPr>
          <p:cNvSpPr>
            <a:spLocks noChangeArrowheads="1"/>
          </p:cNvSpPr>
          <p:nvPr/>
        </p:nvSpPr>
        <p:spPr bwMode="auto">
          <a:xfrm>
            <a:off x="827584" y="1052736"/>
            <a:ext cx="7515225" cy="48650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500"/>
              </a:spcBef>
              <a:buClrTx/>
              <a:buFontTx/>
              <a:buNone/>
            </a:pPr>
            <a:r>
              <a:rPr lang="en-GB" altLang="en-US" sz="3600" dirty="0">
                <a:solidFill>
                  <a:srgbClr val="000000"/>
                </a:solidFill>
                <a:cs typeface="Arial" panose="020B0604020202020204" pitchFamily="34" charset="0"/>
              </a:rPr>
              <a:t>“Every child’s case reveals a multitude of different factors and variables making predictability difficult and leading to a quality of unexpectedness. Families are, therefore, confusingly, both similar and different to each other.”  </a:t>
            </a:r>
          </a:p>
          <a:p>
            <a:pPr eaLnBrk="1" hangingPunct="1">
              <a:spcBef>
                <a:spcPts val="1500"/>
              </a:spcBef>
              <a:buClrTx/>
              <a:buFontTx/>
              <a:buNone/>
            </a:pPr>
            <a:endParaRPr lang="en-GB" altLang="en-US" sz="2400" dirty="0">
              <a:solidFill>
                <a:srgbClr val="000000"/>
              </a:solidFill>
              <a:cs typeface="Arial" panose="020B0604020202020204" pitchFamily="34" charset="0"/>
            </a:endParaRPr>
          </a:p>
          <a:p>
            <a:pPr eaLnBrk="1" hangingPunct="1">
              <a:spcBef>
                <a:spcPts val="875"/>
              </a:spcBef>
              <a:buClrTx/>
              <a:buFontTx/>
              <a:buNone/>
            </a:pPr>
            <a:r>
              <a:rPr lang="en-GB" altLang="en-US" sz="1600" dirty="0">
                <a:solidFill>
                  <a:srgbClr val="000000"/>
                </a:solidFill>
                <a:cs typeface="Arial" panose="020B0604020202020204" pitchFamily="34" charset="0"/>
              </a:rPr>
              <a:t>Brandon et al 2009</a:t>
            </a:r>
          </a:p>
        </p:txBody>
      </p:sp>
      <p:sp>
        <p:nvSpPr>
          <p:cNvPr id="2" name="Slide Number Placeholder 1">
            <a:extLst>
              <a:ext uri="{FF2B5EF4-FFF2-40B4-BE49-F238E27FC236}">
                <a16:creationId xmlns:a16="http://schemas.microsoft.com/office/drawing/2014/main" id="{B2E0ADCA-0F07-4A27-B911-52D637418B8C}"/>
              </a:ext>
            </a:extLst>
          </p:cNvPr>
          <p:cNvSpPr>
            <a:spLocks noGrp="1"/>
          </p:cNvSpPr>
          <p:nvPr>
            <p:ph type="sldNum" sz="quarter" idx="12"/>
          </p:nvPr>
        </p:nvSpPr>
        <p:spPr/>
        <p:txBody>
          <a:bodyPr/>
          <a:lstStyle/>
          <a:p>
            <a:fld id="{945BC1F6-9266-4D01-89BB-FBD4142D441D}" type="slidenum">
              <a:rPr lang="en-GB" smtClean="0"/>
              <a:t>48</a:t>
            </a:fld>
            <a:endParaRPr lang="en-GB" dirty="0"/>
          </a:p>
        </p:txBody>
      </p:sp>
    </p:spTree>
    <p:extLst>
      <p:ext uri="{BB962C8B-B14F-4D97-AF65-F5344CB8AC3E}">
        <p14:creationId xmlns:p14="http://schemas.microsoft.com/office/powerpoint/2010/main" val="2300110084"/>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8D79D3C7-5D7D-4CC8-950C-AD90FFE7A67B}"/>
              </a:ext>
            </a:extLst>
          </p:cNvPr>
          <p:cNvSpPr>
            <a:spLocks noGrp="1" noChangeArrowheads="1"/>
          </p:cNvSpPr>
          <p:nvPr>
            <p:ph type="title" idx="4294967295"/>
          </p:nvPr>
        </p:nvSpPr>
        <p:spPr>
          <a:xfrm>
            <a:off x="630238" y="170865"/>
            <a:ext cx="7885112" cy="2123658"/>
          </a:xfrm>
        </p:spPr>
        <p:txBody>
          <a:bodyPr>
            <a:spAutoFit/>
          </a:bodyPr>
          <a:lstStyle/>
          <a:p>
            <a:pPr algn="ctr" eaLnBrk="1" hangingPunct="1"/>
            <a:r>
              <a:rPr lang="en-US" altLang="en-US" b="1" dirty="0">
                <a:latin typeface="Arial" panose="020B0604020202020204" pitchFamily="34" charset="0"/>
                <a:cs typeface="Arial" panose="020B0604020202020204" pitchFamily="34" charset="0"/>
              </a:rPr>
              <a:t>The unique universal</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 and </a:t>
            </a:r>
            <a:br>
              <a:rPr lang="en-US" altLang="en-US" b="1"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the universal unique</a:t>
            </a:r>
          </a:p>
        </p:txBody>
      </p:sp>
      <p:pic>
        <p:nvPicPr>
          <p:cNvPr id="93187" name="Content Placeholder 3">
            <a:extLst>
              <a:ext uri="{FF2B5EF4-FFF2-40B4-BE49-F238E27FC236}">
                <a16:creationId xmlns:a16="http://schemas.microsoft.com/office/drawing/2014/main" id="{CDF80C9C-FE8D-4FCD-9845-5609A126C84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276475"/>
            <a:ext cx="331311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8" name="Thought Bubble: Cloud 3">
            <a:extLst>
              <a:ext uri="{FF2B5EF4-FFF2-40B4-BE49-F238E27FC236}">
                <a16:creationId xmlns:a16="http://schemas.microsoft.com/office/drawing/2014/main" id="{8802667F-F974-4C50-AD38-4E433FBF0628}"/>
              </a:ext>
            </a:extLst>
          </p:cNvPr>
          <p:cNvSpPr>
            <a:spLocks noChangeArrowheads="1"/>
          </p:cNvSpPr>
          <p:nvPr/>
        </p:nvSpPr>
        <p:spPr bwMode="auto">
          <a:xfrm>
            <a:off x="468313" y="4652963"/>
            <a:ext cx="3240087" cy="1871662"/>
          </a:xfrm>
          <a:prstGeom prst="cloudCallout">
            <a:avLst>
              <a:gd name="adj1" fmla="val -20833"/>
              <a:gd name="adj2" fmla="val 62500"/>
            </a:avLst>
          </a:prstGeom>
          <a:solidFill>
            <a:schemeClr val="accent5">
              <a:lumMod val="60000"/>
              <a:lumOff val="40000"/>
            </a:schemeClr>
          </a:solidFill>
          <a:ln w="9525" algn="ctr">
            <a:solidFill>
              <a:schemeClr val="tx1"/>
            </a:solidFill>
            <a:round/>
            <a:headEnd/>
            <a:tailEnd/>
          </a:ln>
        </p:spPr>
        <p:txBody>
          <a:bodyPr/>
          <a:lstStyle>
            <a:lvl1pPr>
              <a:defRPr sz="1400">
                <a:solidFill>
                  <a:schemeClr val="bg1"/>
                </a:solidFill>
                <a:latin typeface="Arial" panose="020B0604020202020204" pitchFamily="34" charset="0"/>
                <a:ea typeface="Microsoft YaHei" panose="020B0503020204020204" pitchFamily="34" charset="-122"/>
              </a:defRPr>
            </a:lvl1pPr>
            <a:lvl2pPr>
              <a:defRPr sz="1400">
                <a:solidFill>
                  <a:schemeClr val="bg1"/>
                </a:solidFill>
                <a:latin typeface="Arial" panose="020B0604020202020204" pitchFamily="34" charset="0"/>
                <a:ea typeface="Microsoft YaHei" panose="020B0503020204020204" pitchFamily="34" charset="-122"/>
              </a:defRPr>
            </a:lvl2pPr>
            <a:lvl3pPr>
              <a:defRPr sz="1400">
                <a:solidFill>
                  <a:schemeClr val="bg1"/>
                </a:solidFill>
                <a:latin typeface="Arial" panose="020B0604020202020204" pitchFamily="34" charset="0"/>
                <a:ea typeface="Microsoft YaHei" panose="020B0503020204020204" pitchFamily="34" charset="-122"/>
              </a:defRPr>
            </a:lvl3pPr>
            <a:lvl4pPr>
              <a:defRPr sz="1400">
                <a:solidFill>
                  <a:schemeClr val="bg1"/>
                </a:solidFill>
                <a:latin typeface="Arial" panose="020B0604020202020204" pitchFamily="34" charset="0"/>
                <a:ea typeface="Microsoft YaHei" panose="020B0503020204020204" pitchFamily="34" charset="-122"/>
              </a:defRPr>
            </a:lvl4pPr>
            <a:lvl5pPr>
              <a:defRPr sz="1400">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9pPr>
          </a:lstStyle>
          <a:p>
            <a:pPr algn="ctr" defTabSz="914400">
              <a:defRPr/>
            </a:pPr>
            <a:r>
              <a:rPr lang="en-GB" altLang="en-US" sz="2000" dirty="0">
                <a:solidFill>
                  <a:schemeClr val="tx1"/>
                </a:solidFill>
                <a:cs typeface="Arial" panose="020B0604020202020204" pitchFamily="34" charset="0"/>
              </a:rPr>
              <a:t>Helps us to  think about complex and interacting needs</a:t>
            </a:r>
          </a:p>
        </p:txBody>
      </p:sp>
      <p:sp>
        <p:nvSpPr>
          <p:cNvPr id="2" name="Slide Number Placeholder 1">
            <a:extLst>
              <a:ext uri="{FF2B5EF4-FFF2-40B4-BE49-F238E27FC236}">
                <a16:creationId xmlns:a16="http://schemas.microsoft.com/office/drawing/2014/main" id="{D2A2E5C6-DDAD-4ABE-BD80-5A0459A2D2BF}"/>
              </a:ext>
            </a:extLst>
          </p:cNvPr>
          <p:cNvSpPr>
            <a:spLocks noGrp="1"/>
          </p:cNvSpPr>
          <p:nvPr>
            <p:ph type="sldNum" sz="quarter" idx="12"/>
          </p:nvPr>
        </p:nvSpPr>
        <p:spPr/>
        <p:txBody>
          <a:bodyPr/>
          <a:lstStyle/>
          <a:p>
            <a:fld id="{945BC1F6-9266-4D01-89BB-FBD4142D441D}" type="slidenum">
              <a:rPr lang="en-GB" smtClean="0"/>
              <a:t>49</a:t>
            </a:fld>
            <a:endParaRPr lang="en-GB" dirty="0"/>
          </a:p>
        </p:txBody>
      </p:sp>
    </p:spTree>
    <p:extLst>
      <p:ext uri="{BB962C8B-B14F-4D97-AF65-F5344CB8AC3E}">
        <p14:creationId xmlns:p14="http://schemas.microsoft.com/office/powerpoint/2010/main" val="1058021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8A5E61F-11AC-4195-8583-067FF070034C}"/>
              </a:ext>
            </a:extLst>
          </p:cNvPr>
          <p:cNvSpPr>
            <a:spLocks noGrp="1" noChangeArrowheads="1"/>
          </p:cNvSpPr>
          <p:nvPr>
            <p:ph type="title"/>
          </p:nvPr>
        </p:nvSpPr>
        <p:spPr/>
        <p:txBody>
          <a:bodyPr>
            <a:noAutofit/>
          </a:bodyPr>
          <a:lstStyle/>
          <a:p>
            <a:r>
              <a:rPr lang="en-US" altLang="en-US" sz="4000" b="1" dirty="0">
                <a:latin typeface="Arial" panose="020B0604020202020204" pitchFamily="34" charset="0"/>
                <a:cs typeface="Arial" panose="020B0604020202020204" pitchFamily="34" charset="0"/>
              </a:rPr>
              <a:t>Agreeing how we aim to work together today</a:t>
            </a:r>
            <a:endParaRPr lang="en-GB" altLang="en-US" sz="4000" b="1" dirty="0">
              <a:latin typeface="Arial" panose="020B0604020202020204" pitchFamily="34" charset="0"/>
              <a:cs typeface="Arial" panose="020B0604020202020204" pitchFamily="34" charset="0"/>
            </a:endParaRPr>
          </a:p>
        </p:txBody>
      </p:sp>
      <p:sp>
        <p:nvSpPr>
          <p:cNvPr id="5" name="Content Placeholder 1">
            <a:extLst>
              <a:ext uri="{FF2B5EF4-FFF2-40B4-BE49-F238E27FC236}">
                <a16:creationId xmlns:a16="http://schemas.microsoft.com/office/drawing/2014/main" id="{D460DED3-A037-429B-9457-C36B6EFB040D}"/>
              </a:ext>
            </a:extLst>
          </p:cNvPr>
          <p:cNvSpPr txBox="1">
            <a:spLocks noGrp="1"/>
          </p:cNvSpPr>
          <p:nvPr>
            <p:ph idx="1"/>
          </p:nvPr>
        </p:nvSpPr>
        <p:spPr>
          <a:xfrm>
            <a:off x="611188" y="1783358"/>
            <a:ext cx="8281292" cy="4813994"/>
          </a:xfrm>
          <a:extLst/>
        </p:spPr>
        <p:txBody>
          <a:bodyPr/>
          <a:lstStyle>
            <a:lvl1pPr marL="342900" indent="-342900" algn="l" rtl="0" eaLnBrk="1" fontAlgn="base" hangingPunct="1">
              <a:spcBef>
                <a:spcPct val="20000"/>
              </a:spcBef>
              <a:spcAft>
                <a:spcPct val="0"/>
              </a:spcAft>
              <a:buClr>
                <a:srgbClr val="6A205F"/>
              </a:buClr>
              <a:buSzPct val="75000"/>
              <a:buFont typeface="Wingdings" pitchFamily="2" charset="2"/>
              <a:buChar char="q"/>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6A205F"/>
              </a:buClr>
              <a:buSzPct val="75000"/>
              <a:buFont typeface="Wingdings" pitchFamily="2" charset="2"/>
              <a:buChar char="q"/>
              <a:defRPr sz="2400">
                <a:solidFill>
                  <a:schemeClr val="tx1"/>
                </a:solidFill>
                <a:latin typeface="+mn-lt"/>
              </a:defRPr>
            </a:lvl2pPr>
            <a:lvl3pPr marL="1143000" indent="-228600" algn="l" rtl="0" eaLnBrk="1" fontAlgn="base" hangingPunct="1">
              <a:spcBef>
                <a:spcPct val="20000"/>
              </a:spcBef>
              <a:spcAft>
                <a:spcPct val="0"/>
              </a:spcAft>
              <a:buClr>
                <a:srgbClr val="6A205F"/>
              </a:buClr>
              <a:buSzPct val="75000"/>
              <a:buFont typeface="Wingdings" pitchFamily="2" charset="2"/>
              <a:buChar char="q"/>
              <a:defRPr sz="2000">
                <a:solidFill>
                  <a:schemeClr val="tx1"/>
                </a:solidFill>
                <a:latin typeface="+mn-lt"/>
              </a:defRPr>
            </a:lvl3pPr>
            <a:lvl4pPr marL="1600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4pPr>
            <a:lvl5pPr marL="20574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5pPr>
            <a:lvl6pPr marL="25146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6pPr>
            <a:lvl7pPr marL="29718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7pPr>
            <a:lvl8pPr marL="34290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8pPr>
            <a:lvl9pPr marL="3886200" indent="-228600" algn="l" rtl="0" eaLnBrk="1" fontAlgn="base" hangingPunct="1">
              <a:spcBef>
                <a:spcPct val="20000"/>
              </a:spcBef>
              <a:spcAft>
                <a:spcPct val="0"/>
              </a:spcAft>
              <a:buClr>
                <a:srgbClr val="6A205F"/>
              </a:buClr>
              <a:buSzPct val="75000"/>
              <a:buFont typeface="Wingdings" pitchFamily="2" charset="2"/>
              <a:buChar char="q"/>
              <a:defRPr>
                <a:solidFill>
                  <a:schemeClr val="tx1"/>
                </a:solidFill>
                <a:latin typeface="+mn-lt"/>
              </a:defRPr>
            </a:lvl9pPr>
          </a:lstStyle>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Respecting and valuing others</a:t>
            </a:r>
          </a:p>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Valuing difference</a:t>
            </a:r>
          </a:p>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Confidentiality</a:t>
            </a:r>
          </a:p>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Building on similarities</a:t>
            </a:r>
          </a:p>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Careful listening/room to speak</a:t>
            </a:r>
          </a:p>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Respecting right to challenge constructively</a:t>
            </a:r>
          </a:p>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Time boundaries</a:t>
            </a:r>
          </a:p>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Mobile phones</a:t>
            </a:r>
          </a:p>
          <a:p>
            <a:pPr>
              <a:buClrTx/>
              <a:buFont typeface="Arial" panose="020B0604020202020204" pitchFamily="34" charset="0"/>
              <a:buChar char="•"/>
              <a:defRPr/>
            </a:pPr>
            <a:r>
              <a:rPr lang="en-GB" sz="2600" dirty="0">
                <a:solidFill>
                  <a:srgbClr val="000000"/>
                </a:solidFill>
                <a:latin typeface="Arial" panose="020B0604020202020204" pitchFamily="34" charset="0"/>
                <a:cs typeface="Arial" panose="020B0604020202020204" pitchFamily="34" charset="0"/>
              </a:rPr>
              <a:t>Treating yourself and others </a:t>
            </a:r>
            <a:r>
              <a:rPr lang="en-GB" sz="2600" dirty="0">
                <a:solidFill>
                  <a:srgbClr val="000000"/>
                </a:solidFill>
                <a:latin typeface="Arial" panose="020B0604020202020204" pitchFamily="34" charset="0"/>
              </a:rPr>
              <a:t>kindly</a:t>
            </a:r>
          </a:p>
          <a:p>
            <a:pPr marL="0" indent="0">
              <a:buClrTx/>
              <a:buFont typeface="Wingdings" pitchFamily="2" charset="2"/>
              <a:buNone/>
              <a:defRPr/>
            </a:pPr>
            <a:endParaRPr lang="en-GB" dirty="0">
              <a:solidFill>
                <a:srgbClr val="000000"/>
              </a:solidFill>
              <a:latin typeface="Arial" panose="020B0604020202020204" pitchFamily="34" charset="0"/>
            </a:endParaRPr>
          </a:p>
        </p:txBody>
      </p:sp>
      <p:sp>
        <p:nvSpPr>
          <p:cNvPr id="2" name="Slide Number Placeholder 1">
            <a:extLst>
              <a:ext uri="{FF2B5EF4-FFF2-40B4-BE49-F238E27FC236}">
                <a16:creationId xmlns:a16="http://schemas.microsoft.com/office/drawing/2014/main" id="{6A1E2F1D-69BD-4154-B1C6-FC7A238CED57}"/>
              </a:ext>
            </a:extLst>
          </p:cNvPr>
          <p:cNvSpPr>
            <a:spLocks noGrp="1"/>
          </p:cNvSpPr>
          <p:nvPr>
            <p:ph type="sldNum" sz="quarter" idx="12"/>
          </p:nvPr>
        </p:nvSpPr>
        <p:spPr/>
        <p:txBody>
          <a:bodyPr/>
          <a:lstStyle/>
          <a:p>
            <a:fld id="{945BC1F6-9266-4D01-89BB-FBD4142D441D}" type="slidenum">
              <a:rPr lang="en-GB" smtClean="0"/>
              <a:t>5</a:t>
            </a:fld>
            <a:endParaRPr lang="en-GB" dirty="0"/>
          </a:p>
        </p:txBody>
      </p:sp>
    </p:spTree>
    <p:extLst>
      <p:ext uri="{BB962C8B-B14F-4D97-AF65-F5344CB8AC3E}">
        <p14:creationId xmlns:p14="http://schemas.microsoft.com/office/powerpoint/2010/main" val="306828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
            <a:extLst>
              <a:ext uri="{FF2B5EF4-FFF2-40B4-BE49-F238E27FC236}">
                <a16:creationId xmlns:a16="http://schemas.microsoft.com/office/drawing/2014/main" id="{F047DAAC-F760-4F83-9902-FDFAF29A4247}"/>
              </a:ext>
            </a:extLst>
          </p:cNvPr>
          <p:cNvSpPr>
            <a:spLocks noChangeArrowheads="1"/>
          </p:cNvSpPr>
          <p:nvPr/>
        </p:nvSpPr>
        <p:spPr bwMode="auto">
          <a:xfrm>
            <a:off x="304800" y="548680"/>
            <a:ext cx="88392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700"/>
              </a:spcBef>
              <a:buClrTx/>
              <a:buSzPct val="100000"/>
              <a:buFontTx/>
              <a:buNone/>
            </a:pPr>
            <a:r>
              <a:rPr lang="en-GB" altLang="en-US" dirty="0">
                <a:solidFill>
                  <a:srgbClr val="000000"/>
                </a:solidFill>
                <a:cs typeface="Arial" panose="020B0604020202020204" pitchFamily="34" charset="0"/>
              </a:rPr>
              <a:t>From within the spectrum of inter-connecting factors, one overarching theme dominates:</a:t>
            </a:r>
          </a:p>
          <a:p>
            <a:pPr eaLnBrk="1" hangingPunct="1">
              <a:spcBef>
                <a:spcPct val="0"/>
              </a:spcBef>
              <a:buClrTx/>
              <a:buSzPct val="100000"/>
              <a:buFontTx/>
              <a:buNone/>
            </a:pPr>
            <a:endParaRPr lang="en-GB" altLang="en-US" dirty="0">
              <a:solidFill>
                <a:srgbClr val="000000"/>
              </a:solidFill>
              <a:cs typeface="Arial" panose="020B0604020202020204" pitchFamily="34" charset="0"/>
            </a:endParaRPr>
          </a:p>
        </p:txBody>
      </p:sp>
      <p:sp>
        <p:nvSpPr>
          <p:cNvPr id="95235" name="Rectangle 2">
            <a:extLst>
              <a:ext uri="{FF2B5EF4-FFF2-40B4-BE49-F238E27FC236}">
                <a16:creationId xmlns:a16="http://schemas.microsoft.com/office/drawing/2014/main" id="{1D43F6DD-136E-43A0-820A-F9C2024ACE70}"/>
              </a:ext>
            </a:extLst>
          </p:cNvPr>
          <p:cNvSpPr>
            <a:spLocks noChangeArrowheads="1"/>
          </p:cNvSpPr>
          <p:nvPr/>
        </p:nvSpPr>
        <p:spPr bwMode="auto">
          <a:xfrm>
            <a:off x="0" y="2378075"/>
            <a:ext cx="91440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95236" name="Rectangle 3">
            <a:extLst>
              <a:ext uri="{FF2B5EF4-FFF2-40B4-BE49-F238E27FC236}">
                <a16:creationId xmlns:a16="http://schemas.microsoft.com/office/drawing/2014/main" id="{98B47F67-9A82-4892-8E74-68A7C8C56017}"/>
              </a:ext>
            </a:extLst>
          </p:cNvPr>
          <p:cNvSpPr>
            <a:spLocks noChangeArrowheads="1"/>
          </p:cNvSpPr>
          <p:nvPr/>
        </p:nvSpPr>
        <p:spPr bwMode="auto">
          <a:xfrm>
            <a:off x="304800" y="2301280"/>
            <a:ext cx="9144000"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700"/>
              </a:spcBef>
              <a:buClrTx/>
              <a:buSzPct val="100000"/>
              <a:buFontTx/>
              <a:buNone/>
            </a:pPr>
            <a:r>
              <a:rPr lang="en-GB" altLang="en-US" dirty="0">
                <a:solidFill>
                  <a:srgbClr val="000000"/>
                </a:solidFill>
                <a:cs typeface="Arial" panose="020B0604020202020204" pitchFamily="34" charset="0"/>
              </a:rPr>
              <a:t>..the theme of children being ‘lost’ – not seen and not heard</a:t>
            </a:r>
          </a:p>
          <a:p>
            <a:pPr eaLnBrk="1" hangingPunct="1">
              <a:spcBef>
                <a:spcPct val="0"/>
              </a:spcBef>
              <a:buClrTx/>
              <a:buSzPct val="100000"/>
              <a:buFontTx/>
              <a:buNone/>
            </a:pPr>
            <a:endParaRPr lang="en-GB" altLang="en-US" dirty="0">
              <a:solidFill>
                <a:srgbClr val="000000"/>
              </a:solidFill>
              <a:cs typeface="Arial" panose="020B0604020202020204" pitchFamily="34" charset="0"/>
            </a:endParaRPr>
          </a:p>
        </p:txBody>
      </p:sp>
      <p:sp>
        <p:nvSpPr>
          <p:cNvPr id="95237" name="Rectangle 4">
            <a:extLst>
              <a:ext uri="{FF2B5EF4-FFF2-40B4-BE49-F238E27FC236}">
                <a16:creationId xmlns:a16="http://schemas.microsoft.com/office/drawing/2014/main" id="{371EC235-D7FB-4E42-BCC4-C163CD5B5D24}"/>
              </a:ext>
            </a:extLst>
          </p:cNvPr>
          <p:cNvSpPr>
            <a:spLocks noChangeArrowheads="1"/>
          </p:cNvSpPr>
          <p:nvPr/>
        </p:nvSpPr>
        <p:spPr bwMode="auto">
          <a:xfrm>
            <a:off x="303212" y="3444280"/>
            <a:ext cx="8915400" cy="4408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marL="457200" indent="-457200" eaLnBrk="1" hangingPunct="1">
              <a:spcBef>
                <a:spcPts val="600"/>
              </a:spcBef>
            </a:pPr>
            <a:r>
              <a:rPr lang="en-GB" altLang="en-US" dirty="0">
                <a:solidFill>
                  <a:srgbClr val="000000"/>
                </a:solidFill>
                <a:cs typeface="Arial" panose="020B0604020202020204" pitchFamily="34" charset="0"/>
              </a:rPr>
              <a:t>young people were insufficiently consulted or spoken with</a:t>
            </a:r>
          </a:p>
          <a:p>
            <a:pPr marL="457200" indent="-457200" eaLnBrk="1" hangingPunct="1">
              <a:spcBef>
                <a:spcPts val="600"/>
              </a:spcBef>
            </a:pPr>
            <a:endParaRPr lang="en-GB" altLang="en-US" dirty="0">
              <a:solidFill>
                <a:srgbClr val="000000"/>
              </a:solidFill>
              <a:cs typeface="Arial" panose="020B0604020202020204" pitchFamily="34" charset="0"/>
            </a:endParaRPr>
          </a:p>
          <a:p>
            <a:pPr>
              <a:spcBef>
                <a:spcPts val="600"/>
              </a:spcBef>
              <a:buFont typeface="Wingdings" panose="05000000000000000000" pitchFamily="2" charset="2"/>
              <a:buChar char=""/>
            </a:pPr>
            <a:r>
              <a:rPr lang="en-GB" altLang="en-US" dirty="0">
                <a:solidFill>
                  <a:srgbClr val="000000"/>
                </a:solidFill>
                <a:cs typeface="Arial" panose="020B0604020202020204" pitchFamily="34" charset="0"/>
              </a:rPr>
              <a:t> siblings were not seen or interviewed.</a:t>
            </a:r>
          </a:p>
          <a:p>
            <a:pPr eaLnBrk="1" hangingPunct="1">
              <a:spcBef>
                <a:spcPts val="600"/>
              </a:spcBef>
              <a:buClrTx/>
              <a:buFontTx/>
              <a:buNone/>
            </a:pPr>
            <a:endParaRPr lang="en-GB" altLang="en-US" dirty="0">
              <a:solidFill>
                <a:srgbClr val="000000"/>
              </a:solidFill>
              <a:cs typeface="Arial" panose="020B0604020202020204" pitchFamily="34" charset="0"/>
            </a:endParaRPr>
          </a:p>
          <a:p>
            <a:pPr eaLnBrk="1" hangingPunct="1">
              <a:spcBef>
                <a:spcPts val="350"/>
              </a:spcBef>
              <a:buClrTx/>
              <a:buFontTx/>
              <a:buNone/>
            </a:pPr>
            <a:r>
              <a:rPr lang="en-GB" altLang="en-US" dirty="0">
                <a:solidFill>
                  <a:srgbClr val="000000"/>
                </a:solidFill>
                <a:cs typeface="Arial" panose="020B0604020202020204" pitchFamily="34" charset="0"/>
              </a:rPr>
              <a:t>Brandon et al, 2009</a:t>
            </a:r>
          </a:p>
          <a:p>
            <a:pPr marL="457200" indent="-457200" eaLnBrk="1" hangingPunct="1">
              <a:spcBef>
                <a:spcPts val="600"/>
              </a:spcBef>
            </a:pPr>
            <a:endParaRPr lang="en-GB" altLang="en-US" dirty="0">
              <a:solidFill>
                <a:srgbClr val="000000"/>
              </a:solidFill>
              <a:cs typeface="Arial" panose="020B0604020202020204" pitchFamily="34" charset="0"/>
            </a:endParaRPr>
          </a:p>
          <a:p>
            <a:pPr marL="457200" indent="-457200" eaLnBrk="1" hangingPunct="1">
              <a:spcBef>
                <a:spcPts val="600"/>
              </a:spcBef>
            </a:pPr>
            <a:endParaRPr lang="en-GB" altLang="en-US" dirty="0">
              <a:solidFill>
                <a:srgbClr val="000000"/>
              </a:solidFill>
              <a:cs typeface="Arial" panose="020B0604020202020204" pitchFamily="34" charset="0"/>
            </a:endParaRPr>
          </a:p>
          <a:p>
            <a:pPr marL="457200" indent="-457200" eaLnBrk="1" hangingPunct="1">
              <a:spcBef>
                <a:spcPct val="0"/>
              </a:spcBef>
              <a:buClrTx/>
              <a:buSzPct val="100000"/>
            </a:pPr>
            <a:endParaRPr lang="en-GB" altLang="en-US" dirty="0">
              <a:solidFill>
                <a:srgbClr val="000000"/>
              </a:solidFill>
              <a:cs typeface="Arial" panose="020B0604020202020204" pitchFamily="34" charset="0"/>
            </a:endParaRPr>
          </a:p>
        </p:txBody>
      </p:sp>
      <p:sp>
        <p:nvSpPr>
          <p:cNvPr id="95239" name="Rectangle 6">
            <a:extLst>
              <a:ext uri="{FF2B5EF4-FFF2-40B4-BE49-F238E27FC236}">
                <a16:creationId xmlns:a16="http://schemas.microsoft.com/office/drawing/2014/main" id="{40B52CAE-79CC-46EF-984F-F773F553A88C}"/>
              </a:ext>
            </a:extLst>
          </p:cNvPr>
          <p:cNvSpPr>
            <a:spLocks noChangeArrowheads="1"/>
          </p:cNvSpPr>
          <p:nvPr/>
        </p:nvSpPr>
        <p:spPr bwMode="auto">
          <a:xfrm>
            <a:off x="0" y="5791200"/>
            <a:ext cx="9144000" cy="1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2" name="Slide Number Placeholder 1">
            <a:extLst>
              <a:ext uri="{FF2B5EF4-FFF2-40B4-BE49-F238E27FC236}">
                <a16:creationId xmlns:a16="http://schemas.microsoft.com/office/drawing/2014/main" id="{F6E51424-0F06-455F-920B-7F86988DED46}"/>
              </a:ext>
            </a:extLst>
          </p:cNvPr>
          <p:cNvSpPr>
            <a:spLocks noGrp="1"/>
          </p:cNvSpPr>
          <p:nvPr>
            <p:ph type="sldNum" sz="quarter" idx="12"/>
          </p:nvPr>
        </p:nvSpPr>
        <p:spPr/>
        <p:txBody>
          <a:bodyPr/>
          <a:lstStyle/>
          <a:p>
            <a:fld id="{945BC1F6-9266-4D01-89BB-FBD4142D441D}" type="slidenum">
              <a:rPr lang="en-GB" smtClean="0"/>
              <a:t>50</a:t>
            </a:fld>
            <a:endParaRPr lang="en-GB" dirty="0"/>
          </a:p>
        </p:txBody>
      </p:sp>
    </p:spTree>
    <p:extLst>
      <p:ext uri="{BB962C8B-B14F-4D97-AF65-F5344CB8AC3E}">
        <p14:creationId xmlns:p14="http://schemas.microsoft.com/office/powerpoint/2010/main" val="3028352186"/>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CA727523-A6F3-4912-A70E-38D3A4257CCD}"/>
              </a:ext>
            </a:extLst>
          </p:cNvPr>
          <p:cNvSpPr>
            <a:spLocks noChangeArrowheads="1"/>
          </p:cNvSpPr>
          <p:nvPr/>
        </p:nvSpPr>
        <p:spPr bwMode="auto">
          <a:xfrm>
            <a:off x="736600" y="990599"/>
            <a:ext cx="7702550" cy="47265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000000"/>
                </a:solidFill>
                <a:latin typeface="Arial" panose="020B0604020202020204" pitchFamily="34" charset="0"/>
                <a:ea typeface="Microsoft YaHei" panose="020B0503020204020204" pitchFamily="34" charset="-122"/>
              </a:defRPr>
            </a:lvl9pPr>
          </a:lstStyle>
          <a:p>
            <a:pPr marL="457200" indent="-457200" eaLnBrk="1" hangingPunct="1">
              <a:spcBef>
                <a:spcPts val="1750"/>
              </a:spcBef>
              <a:buSzPct val="75000"/>
              <a:buFont typeface="Arial" panose="020B0604020202020204" pitchFamily="34" charset="0"/>
              <a:buChar char="•"/>
              <a:defRPr/>
            </a:pPr>
            <a:r>
              <a:rPr lang="en-GB" altLang="en-US" sz="3200" dirty="0"/>
              <a:t>The key implication of the ‘lost child’ is that practice is not child centred.</a:t>
            </a:r>
          </a:p>
          <a:p>
            <a:pPr marL="457200" indent="-457200" eaLnBrk="1" hangingPunct="1">
              <a:spcBef>
                <a:spcPts val="1750"/>
              </a:spcBef>
              <a:buSzPct val="75000"/>
              <a:buFont typeface="Arial" panose="020B0604020202020204" pitchFamily="34" charset="0"/>
              <a:buChar char="•"/>
              <a:defRPr/>
            </a:pPr>
            <a:endParaRPr lang="en-GB" altLang="en-US" sz="3200" dirty="0"/>
          </a:p>
          <a:p>
            <a:pPr marL="457200" indent="-457200" eaLnBrk="1" hangingPunct="1">
              <a:spcBef>
                <a:spcPts val="1750"/>
              </a:spcBef>
              <a:buSzPct val="75000"/>
              <a:buFont typeface="Arial" panose="020B0604020202020204" pitchFamily="34" charset="0"/>
              <a:buChar char="•"/>
              <a:defRPr/>
            </a:pPr>
            <a:r>
              <a:rPr lang="en-GB" altLang="en-US" sz="3200" dirty="0"/>
              <a:t>Failure to keep the child in mind draws parallels with way some families are unable to keep the needs, feelings, and safety of their children in mind.</a:t>
            </a:r>
          </a:p>
          <a:p>
            <a:pPr marL="457200" indent="-457200" eaLnBrk="1" hangingPunct="1">
              <a:spcBef>
                <a:spcPts val="1750"/>
              </a:spcBef>
              <a:buSzPct val="75000"/>
              <a:buFont typeface="Arial" panose="020B0604020202020204" pitchFamily="34" charset="0"/>
              <a:buChar char="•"/>
              <a:defRPr/>
            </a:pPr>
            <a:endParaRPr lang="en-GB" altLang="en-US" sz="3200" i="1" dirty="0"/>
          </a:p>
        </p:txBody>
      </p:sp>
      <p:sp>
        <p:nvSpPr>
          <p:cNvPr id="2" name="Slide Number Placeholder 1">
            <a:extLst>
              <a:ext uri="{FF2B5EF4-FFF2-40B4-BE49-F238E27FC236}">
                <a16:creationId xmlns:a16="http://schemas.microsoft.com/office/drawing/2014/main" id="{3222B417-55C9-4076-A9DE-3867D15F57F3}"/>
              </a:ext>
            </a:extLst>
          </p:cNvPr>
          <p:cNvSpPr>
            <a:spLocks noGrp="1"/>
          </p:cNvSpPr>
          <p:nvPr>
            <p:ph type="sldNum" sz="quarter" idx="12"/>
          </p:nvPr>
        </p:nvSpPr>
        <p:spPr/>
        <p:txBody>
          <a:bodyPr/>
          <a:lstStyle/>
          <a:p>
            <a:fld id="{945BC1F6-9266-4D01-89BB-FBD4142D441D}" type="slidenum">
              <a:rPr lang="en-GB" smtClean="0"/>
              <a:t>51</a:t>
            </a:fld>
            <a:endParaRPr lang="en-GB" dirty="0"/>
          </a:p>
        </p:txBody>
      </p:sp>
    </p:spTree>
    <p:extLst>
      <p:ext uri="{BB962C8B-B14F-4D97-AF65-F5344CB8AC3E}">
        <p14:creationId xmlns:p14="http://schemas.microsoft.com/office/powerpoint/2010/main" val="3725821803"/>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
            <a:extLst>
              <a:ext uri="{FF2B5EF4-FFF2-40B4-BE49-F238E27FC236}">
                <a16:creationId xmlns:a16="http://schemas.microsoft.com/office/drawing/2014/main" id="{7FA44FE0-5AE2-40AA-B1F1-ECD96C2FFD9E}"/>
              </a:ext>
            </a:extLst>
          </p:cNvPr>
          <p:cNvSpPr>
            <a:spLocks noChangeArrowheads="1"/>
          </p:cNvSpPr>
          <p:nvPr/>
        </p:nvSpPr>
        <p:spPr bwMode="auto">
          <a:xfrm>
            <a:off x="615950" y="260350"/>
            <a:ext cx="77724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br>
              <a:rPr lang="en-GB" altLang="en-US" sz="4400" b="1" dirty="0">
                <a:solidFill>
                  <a:srgbClr val="999900"/>
                </a:solidFill>
                <a:cs typeface="Times New Roman" panose="02020603050405020304" pitchFamily="18" charset="0"/>
              </a:rPr>
            </a:br>
            <a:r>
              <a:rPr lang="en-GB" altLang="en-US" sz="3600" b="1" dirty="0">
                <a:cs typeface="Times New Roman" panose="02020603050405020304" pitchFamily="18" charset="0"/>
              </a:rPr>
              <a:t>Children’s participation</a:t>
            </a:r>
          </a:p>
          <a:p>
            <a:pPr algn="ctr" eaLnBrk="1" hangingPunct="1">
              <a:spcBef>
                <a:spcPct val="0"/>
              </a:spcBef>
              <a:buClrTx/>
              <a:buSzPct val="100000"/>
              <a:buFontTx/>
              <a:buNone/>
            </a:pPr>
            <a:r>
              <a:rPr lang="en-GB" altLang="en-US" sz="3600" b="1" dirty="0">
                <a:cs typeface="Times New Roman" panose="02020603050405020304" pitchFamily="18" charset="0"/>
              </a:rPr>
              <a:t>a human rights perspective</a:t>
            </a:r>
          </a:p>
        </p:txBody>
      </p:sp>
      <p:sp>
        <p:nvSpPr>
          <p:cNvPr id="60418" name="Rectangle 2">
            <a:extLst>
              <a:ext uri="{FF2B5EF4-FFF2-40B4-BE49-F238E27FC236}">
                <a16:creationId xmlns:a16="http://schemas.microsoft.com/office/drawing/2014/main" id="{822222ED-372C-4010-B9FD-4CC0141ED86E}"/>
              </a:ext>
            </a:extLst>
          </p:cNvPr>
          <p:cNvSpPr>
            <a:spLocks noChangeArrowheads="1"/>
          </p:cNvSpPr>
          <p:nvPr/>
        </p:nvSpPr>
        <p:spPr bwMode="auto">
          <a:xfrm>
            <a:off x="596900" y="1981200"/>
            <a:ext cx="7772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5pPr>
            <a:lvl6pPr marL="2514600" indent="-228600" algn="ctr"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6pPr>
            <a:lvl7pPr marL="2971800" indent="-228600" algn="ctr"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7pPr>
            <a:lvl8pPr marL="3429000" indent="-228600" algn="ctr"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8pPr>
            <a:lvl9pPr marL="3886200" indent="-228600" algn="ctr" defTabSz="449263" fontAlgn="base">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sz="1400">
                <a:solidFill>
                  <a:srgbClr val="000000"/>
                </a:solidFill>
                <a:latin typeface="Arial" panose="020B0604020202020204" pitchFamily="34" charset="0"/>
                <a:ea typeface="Microsoft YaHei" panose="020B0503020204020204" pitchFamily="34" charset="-122"/>
              </a:defRPr>
            </a:lvl9pPr>
          </a:lstStyle>
          <a:p>
            <a:pPr marL="0" indent="3175" eaLnBrk="1" hangingPunct="1">
              <a:lnSpc>
                <a:spcPct val="90000"/>
              </a:lnSpc>
              <a:spcBef>
                <a:spcPts val="800"/>
              </a:spcBef>
              <a:buSzPct val="100000"/>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GB" altLang="en-US" sz="3200" dirty="0">
              <a:cs typeface="Times New Roman" panose="02020603050405020304" pitchFamily="18" charset="0"/>
            </a:endParaRPr>
          </a:p>
          <a:p>
            <a:pPr marL="0" indent="3175" eaLnBrk="1" hangingPunct="1">
              <a:lnSpc>
                <a:spcPct val="90000"/>
              </a:lnSpc>
              <a:spcBef>
                <a:spcPts val="800"/>
              </a:spcBef>
              <a:buSzPct val="100000"/>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altLang="en-US" sz="2800" dirty="0">
                <a:cs typeface="Times New Roman" panose="02020603050405020304" pitchFamily="18" charset="0"/>
              </a:rPr>
              <a:t>“You have the right to say what you think and you must be listened to.”</a:t>
            </a:r>
          </a:p>
          <a:p>
            <a:pPr marL="0" indent="3175" eaLnBrk="1" hangingPunct="1">
              <a:lnSpc>
                <a:spcPct val="90000"/>
              </a:lnSpc>
              <a:spcBef>
                <a:spcPts val="800"/>
              </a:spcBef>
              <a:buSzPct val="100000"/>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endParaRPr lang="en-GB" altLang="en-US" sz="2800" dirty="0">
              <a:cs typeface="Times New Roman" panose="02020603050405020304" pitchFamily="18" charset="0"/>
            </a:endParaRPr>
          </a:p>
          <a:p>
            <a:pPr marL="0" indent="3175" eaLnBrk="1" hangingPunct="1">
              <a:lnSpc>
                <a:spcPct val="90000"/>
              </a:lnSpc>
              <a:spcBef>
                <a:spcPts val="800"/>
              </a:spcBef>
              <a:buSzPct val="100000"/>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en-GB" altLang="en-US" sz="2800" dirty="0">
                <a:cs typeface="Times New Roman" panose="02020603050405020304" pitchFamily="18" charset="0"/>
              </a:rPr>
              <a:t>A child-friendly version of Article 12 of the UN Convention on the Rights of the Child</a:t>
            </a:r>
          </a:p>
          <a:p>
            <a:pPr eaLnBrk="1" hangingPunct="1">
              <a:lnSpc>
                <a:spcPct val="90000"/>
              </a:lnSpc>
              <a:spcBef>
                <a:spcPts val="800"/>
              </a:spcBef>
              <a:buSzPct val="100000"/>
              <a:defRPr/>
            </a:pPr>
            <a:endParaRPr lang="en-GB" altLang="en-US" sz="3200" dirty="0">
              <a:cs typeface="Times New Roman" panose="02020603050405020304" pitchFamily="18" charset="0"/>
            </a:endParaRPr>
          </a:p>
          <a:p>
            <a:pPr eaLnBrk="1" hangingPunct="1">
              <a:lnSpc>
                <a:spcPct val="90000"/>
              </a:lnSpc>
              <a:spcBef>
                <a:spcPts val="450"/>
              </a:spcBef>
              <a:buSzPct val="100000"/>
              <a:defRPr/>
            </a:pPr>
            <a:r>
              <a:rPr lang="en-GB" altLang="en-US" dirty="0">
                <a:cs typeface="Times New Roman" panose="02020603050405020304" pitchFamily="18" charset="0"/>
              </a:rPr>
              <a:t>Article 12 (Children’s Rights Organisation)</a:t>
            </a:r>
          </a:p>
        </p:txBody>
      </p:sp>
      <p:sp>
        <p:nvSpPr>
          <p:cNvPr id="2" name="Slide Number Placeholder 1">
            <a:extLst>
              <a:ext uri="{FF2B5EF4-FFF2-40B4-BE49-F238E27FC236}">
                <a16:creationId xmlns:a16="http://schemas.microsoft.com/office/drawing/2014/main" id="{C2A47EB0-562E-4B06-A7FF-31FE4AECF44C}"/>
              </a:ext>
            </a:extLst>
          </p:cNvPr>
          <p:cNvSpPr>
            <a:spLocks noGrp="1"/>
          </p:cNvSpPr>
          <p:nvPr>
            <p:ph type="sldNum" sz="quarter" idx="12"/>
          </p:nvPr>
        </p:nvSpPr>
        <p:spPr/>
        <p:txBody>
          <a:bodyPr/>
          <a:lstStyle/>
          <a:p>
            <a:fld id="{945BC1F6-9266-4D01-89BB-FBD4142D441D}" type="slidenum">
              <a:rPr lang="en-GB" smtClean="0"/>
              <a:t>52</a:t>
            </a:fld>
            <a:endParaRPr lang="en-GB" dirty="0"/>
          </a:p>
        </p:txBody>
      </p:sp>
    </p:spTree>
    <p:extLst>
      <p:ext uri="{BB962C8B-B14F-4D97-AF65-F5344CB8AC3E}">
        <p14:creationId xmlns:p14="http://schemas.microsoft.com/office/powerpoint/2010/main" val="713067871"/>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pic>
        <p:nvPicPr>
          <p:cNvPr id="5" name="Content Placeholder 4" descr="A picture containing sky, object, fishbowl, bubble&#10;&#10;Description generated with very high confidence">
            <a:extLst>
              <a:ext uri="{FF2B5EF4-FFF2-40B4-BE49-F238E27FC236}">
                <a16:creationId xmlns:a16="http://schemas.microsoft.com/office/drawing/2014/main" id="{ADE6E8E0-DE53-4714-918C-C745B39F0B6C}"/>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6852" r="9147" b="-1"/>
          <a:stretch/>
        </p:blipFill>
        <p:spPr>
          <a:xfrm>
            <a:off x="0" y="-387424"/>
            <a:ext cx="9143980" cy="6857990"/>
          </a:xfrm>
          <a:prstGeom prst="rect">
            <a:avLst/>
          </a:prstGeom>
        </p:spPr>
      </p:pic>
      <p:sp>
        <p:nvSpPr>
          <p:cNvPr id="13" name="Rectangle 12">
            <a:extLst>
              <a:ext uri="{FF2B5EF4-FFF2-40B4-BE49-F238E27FC236}">
                <a16:creationId xmlns:a16="http://schemas.microsoft.com/office/drawing/2014/main" id="{5FE860FF-6214-458C-B8B6-840D3D4BD8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cxnSp>
        <p:nvCxnSpPr>
          <p:cNvPr id="15" name="Straight Connector 14">
            <a:extLst>
              <a:ext uri="{FF2B5EF4-FFF2-40B4-BE49-F238E27FC236}">
                <a16:creationId xmlns:a16="http://schemas.microsoft.com/office/drawing/2014/main" id="{6079A69E-2DBC-4FA4-8495-9B37C56A910E}"/>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F80B1E9-A8C1-4802-BFFD-7FC81CD2112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C333E33-E01A-45BC-B5A2-8DC4011D6901}"/>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altLang="en-US" sz="3200" dirty="0">
                <a:solidFill>
                  <a:schemeClr val="bg1"/>
                </a:solidFill>
                <a:latin typeface="Arial" panose="020B0604020202020204" pitchFamily="34" charset="0"/>
                <a:cs typeface="Arial" panose="020B0604020202020204" pitchFamily="34" charset="0"/>
              </a:rPr>
              <a:t>Hearing this child’s hopes and wishes</a:t>
            </a:r>
            <a:endParaRPr lang="en-US" sz="3200" dirty="0">
              <a:solidFill>
                <a:schemeClr val="bg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3F4970D-AD46-480C-B139-F127B39B6100}"/>
              </a:ext>
            </a:extLst>
          </p:cNvPr>
          <p:cNvSpPr txBox="1"/>
          <p:nvPr/>
        </p:nvSpPr>
        <p:spPr>
          <a:xfrm>
            <a:off x="-2813026" y="6657945"/>
            <a:ext cx="5257465" cy="307777"/>
          </a:xfrm>
          <a:prstGeom prst="rect">
            <a:avLst/>
          </a:prstGeom>
          <a:solidFill>
            <a:schemeClr val="bg1"/>
          </a:solidFill>
        </p:spPr>
        <p:txBody>
          <a:bodyPr wrap="none" rtlCol="0">
            <a:spAutoFit/>
          </a:bodyPr>
          <a:lstStyle/>
          <a:p>
            <a:pPr algn="r">
              <a:spcAft>
                <a:spcPts val="600"/>
              </a:spcAft>
            </a:pPr>
            <a:r>
              <a:rPr lang="en-GB" sz="1400" dirty="0">
                <a:latin typeface="Arial" panose="020B0604020202020204" pitchFamily="34" charset="0"/>
                <a:cs typeface="Arial" panose="020B0604020202020204" pitchFamily="34" charset="0"/>
                <a:hlinkClick r:id="rId4" tooltip="http://mightycourage.blogspot.com/2010_07_01_archive.html"/>
              </a:rPr>
              <a:t>This Photo</a:t>
            </a:r>
            <a:r>
              <a:rPr lang="en-GB" sz="1400" dirty="0">
                <a:latin typeface="Arial" panose="020B0604020202020204" pitchFamily="34" charset="0"/>
                <a:cs typeface="Arial" panose="020B0604020202020204" pitchFamily="34" charset="0"/>
              </a:rPr>
              <a:t> by Unknown Author is licensed under </a:t>
            </a:r>
            <a:r>
              <a:rPr lang="en-GB" sz="1400" dirty="0">
                <a:latin typeface="Arial" panose="020B0604020202020204" pitchFamily="34" charset="0"/>
                <a:cs typeface="Arial" panose="020B0604020202020204" pitchFamily="34" charset="0"/>
                <a:hlinkClick r:id="rId5" tooltip="https://creativecommons.org/licenses/by-nc-nd/3.0/"/>
              </a:rPr>
              <a:t>CC BY-NC-ND</a:t>
            </a:r>
            <a:endParaRPr lang="en-GB" sz="1400" dirty="0">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B564DA92-44D6-46F5-8C36-DC1907C05BA8}"/>
              </a:ext>
            </a:extLst>
          </p:cNvPr>
          <p:cNvSpPr>
            <a:spLocks noGrp="1"/>
          </p:cNvSpPr>
          <p:nvPr>
            <p:ph type="sldNum" sz="quarter" idx="12"/>
          </p:nvPr>
        </p:nvSpPr>
        <p:spPr/>
        <p:txBody>
          <a:bodyPr/>
          <a:lstStyle/>
          <a:p>
            <a:fld id="{945BC1F6-9266-4D01-89BB-FBD4142D441D}" type="slidenum">
              <a:rPr lang="en-GB" smtClean="0"/>
              <a:t>53</a:t>
            </a:fld>
            <a:endParaRPr lang="en-GB" dirty="0"/>
          </a:p>
        </p:txBody>
      </p:sp>
      <p:sp>
        <p:nvSpPr>
          <p:cNvPr id="10" name="Rectangle 9">
            <a:extLst>
              <a:ext uri="{FF2B5EF4-FFF2-40B4-BE49-F238E27FC236}">
                <a16:creationId xmlns:a16="http://schemas.microsoft.com/office/drawing/2014/main" id="{01D79E55-79C5-4C9A-96C0-045D51CF0A40}"/>
              </a:ext>
            </a:extLst>
          </p:cNvPr>
          <p:cNvSpPr/>
          <p:nvPr/>
        </p:nvSpPr>
        <p:spPr>
          <a:xfrm>
            <a:off x="441555" y="1918673"/>
            <a:ext cx="8260890" cy="1692771"/>
          </a:xfrm>
          <a:prstGeom prst="rect">
            <a:avLst/>
          </a:prstGeom>
          <a:solidFill>
            <a:srgbClr val="A73396"/>
          </a:solidFill>
        </p:spPr>
        <p:txBody>
          <a:bodyPr wrap="square">
            <a:spAutoFit/>
          </a:bodyPr>
          <a:lstStyle/>
          <a:p>
            <a:pPr algn="just"/>
            <a:r>
              <a:rPr lang="en-GB" sz="2800" dirty="0">
                <a:solidFill>
                  <a:srgbClr val="FFFF99"/>
                </a:solidFill>
                <a:latin typeface="Arial" panose="020B0604020202020204" pitchFamily="34" charset="0"/>
                <a:cs typeface="Arial" panose="020B0604020202020204" pitchFamily="34" charset="0"/>
              </a:rPr>
              <a:t>‘Listen sensitively to the child to understand their preferences and involve and engage them when making decisions about their future.’ </a:t>
            </a:r>
          </a:p>
          <a:p>
            <a:pPr algn="just"/>
            <a:r>
              <a:rPr lang="en-GB" sz="2000" dirty="0">
                <a:solidFill>
                  <a:srgbClr val="FFFF99"/>
                </a:solidFill>
                <a:latin typeface="Arial" panose="020B0604020202020204" pitchFamily="34" charset="0"/>
                <a:cs typeface="Arial" panose="020B0604020202020204" pitchFamily="34" charset="0"/>
              </a:rPr>
              <a:t>K&amp;SS:AP (2016) 1) Decide on the best permanence option</a:t>
            </a:r>
          </a:p>
        </p:txBody>
      </p:sp>
    </p:spTree>
    <p:extLst>
      <p:ext uri="{BB962C8B-B14F-4D97-AF65-F5344CB8AC3E}">
        <p14:creationId xmlns:p14="http://schemas.microsoft.com/office/powerpoint/2010/main" val="236125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22" name="Rectangle 21">
            <a:extLst>
              <a:ext uri="{FF2B5EF4-FFF2-40B4-BE49-F238E27FC236}">
                <a16:creationId xmlns:a16="http://schemas.microsoft.com/office/drawing/2014/main" id="{047C8CCB-F95D-4249-92DD-651249D3535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10167" cy="6858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pic>
        <p:nvPicPr>
          <p:cNvPr id="8" name="Content Placeholder 4" descr="A person that is standing in the dark&#10;&#10;Description generated with high confidence">
            <a:extLst>
              <a:ext uri="{FF2B5EF4-FFF2-40B4-BE49-F238E27FC236}">
                <a16:creationId xmlns:a16="http://schemas.microsoft.com/office/drawing/2014/main" id="{E7D6BDF1-1B40-4B43-8385-6C0E77CC3FED}"/>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28950" y="2079518"/>
            <a:ext cx="5391149" cy="2695574"/>
          </a:xfrm>
          <a:prstGeom prst="rect">
            <a:avLst/>
          </a:prstGeom>
        </p:spPr>
      </p:pic>
      <p:sp>
        <p:nvSpPr>
          <p:cNvPr id="2" name="Title 1">
            <a:extLst>
              <a:ext uri="{FF2B5EF4-FFF2-40B4-BE49-F238E27FC236}">
                <a16:creationId xmlns:a16="http://schemas.microsoft.com/office/drawing/2014/main" id="{C264A1B0-6ED5-4EDC-8577-42782814379D}"/>
              </a:ext>
            </a:extLst>
          </p:cNvPr>
          <p:cNvSpPr>
            <a:spLocks noGrp="1"/>
          </p:cNvSpPr>
          <p:nvPr>
            <p:ph type="title"/>
          </p:nvPr>
        </p:nvSpPr>
        <p:spPr>
          <a:xfrm>
            <a:off x="480060" y="2074363"/>
            <a:ext cx="2064265"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nSpc>
                <a:spcPct val="90000"/>
              </a:lnSpc>
            </a:pPr>
            <a:r>
              <a:rPr lang="en-US" altLang="en-US" sz="2300" kern="1200" dirty="0">
                <a:solidFill>
                  <a:schemeClr val="bg1"/>
                </a:solidFill>
                <a:ea typeface="+mj-ea"/>
                <a:cs typeface="+mj-cs"/>
              </a:rPr>
              <a:t>Focusing on </a:t>
            </a:r>
            <a:r>
              <a:rPr lang="en-US" altLang="en-US" sz="2300" b="1" i="1" kern="1200" dirty="0">
                <a:solidFill>
                  <a:schemeClr val="bg1"/>
                </a:solidFill>
                <a:ea typeface="+mj-ea"/>
                <a:cs typeface="+mj-cs"/>
              </a:rPr>
              <a:t>this</a:t>
            </a:r>
            <a:r>
              <a:rPr lang="en-US" altLang="en-US" sz="2300" kern="1200" dirty="0">
                <a:solidFill>
                  <a:schemeClr val="bg1"/>
                </a:solidFill>
                <a:ea typeface="+mj-ea"/>
                <a:cs typeface="+mj-cs"/>
              </a:rPr>
              <a:t> child…</a:t>
            </a:r>
            <a:br>
              <a:rPr lang="en-US" altLang="en-US" sz="2300" kern="1200" dirty="0">
                <a:solidFill>
                  <a:schemeClr val="bg1"/>
                </a:solidFill>
                <a:ea typeface="+mj-ea"/>
                <a:cs typeface="+mj-cs"/>
              </a:rPr>
            </a:br>
            <a:endParaRPr lang="en-US" sz="2300" kern="1200" dirty="0">
              <a:solidFill>
                <a:schemeClr val="bg1"/>
              </a:solidFill>
              <a:ea typeface="+mj-ea"/>
              <a:cs typeface="+mj-cs"/>
            </a:endParaRPr>
          </a:p>
        </p:txBody>
      </p:sp>
      <p:sp>
        <p:nvSpPr>
          <p:cNvPr id="3" name="Slide Number Placeholder 2">
            <a:extLst>
              <a:ext uri="{FF2B5EF4-FFF2-40B4-BE49-F238E27FC236}">
                <a16:creationId xmlns:a16="http://schemas.microsoft.com/office/drawing/2014/main" id="{A7526115-62C0-4464-B9E3-A0C8EF665DF6}"/>
              </a:ext>
            </a:extLst>
          </p:cNvPr>
          <p:cNvSpPr>
            <a:spLocks noGrp="1"/>
          </p:cNvSpPr>
          <p:nvPr>
            <p:ph type="sldNum" sz="quarter" idx="12"/>
          </p:nvPr>
        </p:nvSpPr>
        <p:spPr>
          <a:xfrm>
            <a:off x="8482692" y="6356350"/>
            <a:ext cx="420007" cy="365125"/>
          </a:xfrm>
          <a:prstGeom prst="ellipse">
            <a:avLst/>
          </a:prstGeom>
        </p:spPr>
        <p:txBody>
          <a:bodyPr vert="horz" lIns="91440" tIns="45720" rIns="91440" bIns="45720" rtlCol="0" anchor="ctr">
            <a:normAutofit fontScale="55000" lnSpcReduction="20000"/>
          </a:bodyPr>
          <a:lstStyle/>
          <a:p>
            <a:pPr>
              <a:lnSpc>
                <a:spcPct val="90000"/>
              </a:lnSpc>
              <a:spcAft>
                <a:spcPts val="600"/>
              </a:spcAft>
            </a:pPr>
            <a:fld id="{945BC1F6-9266-4D01-89BB-FBD4142D441D}" type="slidenum">
              <a:rPr lang="en-US">
                <a:latin typeface="Arial" panose="020B0604020202020204" pitchFamily="34" charset="0"/>
              </a:rPr>
              <a:pPr>
                <a:lnSpc>
                  <a:spcPct val="90000"/>
                </a:lnSpc>
                <a:spcAft>
                  <a:spcPts val="600"/>
                </a:spcAft>
              </a:pPr>
              <a:t>54</a:t>
            </a:fld>
            <a:endParaRPr lang="en-US" dirty="0">
              <a:latin typeface="Arial" panose="020B0604020202020204" pitchFamily="34" charset="0"/>
            </a:endParaRPr>
          </a:p>
        </p:txBody>
      </p:sp>
    </p:spTree>
    <p:extLst>
      <p:ext uri="{BB962C8B-B14F-4D97-AF65-F5344CB8AC3E}">
        <p14:creationId xmlns:p14="http://schemas.microsoft.com/office/powerpoint/2010/main" val="33676223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D07D76B7-F51E-4D1D-965E-35095D332141}"/>
              </a:ext>
            </a:extLst>
          </p:cNvPr>
          <p:cNvSpPr>
            <a:spLocks noGrp="1" noChangeArrowheads="1"/>
          </p:cNvSpPr>
          <p:nvPr>
            <p:ph type="title"/>
          </p:nvPr>
        </p:nvSpPr>
        <p:spPr/>
        <p:txBody>
          <a:bodyPr/>
          <a:lstStyle/>
          <a:p>
            <a:r>
              <a:rPr lang="en-GB" altLang="en-US" b="1" dirty="0">
                <a:latin typeface="Arial" panose="020B0604020202020204" pitchFamily="34" charset="0"/>
                <a:cs typeface="Arial" panose="020B0604020202020204" pitchFamily="34" charset="0"/>
              </a:rPr>
              <a:t>And finally…</a:t>
            </a:r>
          </a:p>
        </p:txBody>
      </p:sp>
      <p:sp>
        <p:nvSpPr>
          <p:cNvPr id="3" name="Content Placeholder 2">
            <a:extLst>
              <a:ext uri="{FF2B5EF4-FFF2-40B4-BE49-F238E27FC236}">
                <a16:creationId xmlns:a16="http://schemas.microsoft.com/office/drawing/2014/main" id="{9C319C45-E73F-4956-9B80-9739EE7DB9A3}"/>
              </a:ext>
            </a:extLst>
          </p:cNvPr>
          <p:cNvSpPr>
            <a:spLocks noGrp="1"/>
          </p:cNvSpPr>
          <p:nvPr>
            <p:ph idx="1"/>
          </p:nvPr>
        </p:nvSpPr>
        <p:spPr>
          <a:xfrm>
            <a:off x="428624" y="1484783"/>
            <a:ext cx="8463855" cy="4398491"/>
          </a:xfrm>
        </p:spPr>
        <p:txBody>
          <a:bodyPr>
            <a:normAutofit/>
          </a:bodyPr>
          <a:lstStyle/>
          <a:p>
            <a:pPr marL="514350" indent="-514350">
              <a:buFont typeface="+mj-lt"/>
              <a:buAutoNum type="arabicPeriod"/>
              <a:defRPr/>
            </a:pPr>
            <a:r>
              <a:rPr lang="en-GB" dirty="0">
                <a:latin typeface="Arial" panose="020B0604020202020204" pitchFamily="34" charset="0"/>
                <a:cs typeface="Arial" panose="020B0604020202020204" pitchFamily="34" charset="0"/>
              </a:rPr>
              <a:t>One thing that surprised you </a:t>
            </a:r>
          </a:p>
          <a:p>
            <a:pPr marL="514350" indent="-514350">
              <a:buFont typeface="+mj-lt"/>
              <a:buAutoNum type="arabicPeriod"/>
              <a:defRPr/>
            </a:pPr>
            <a:endParaRPr lang="en-GB" dirty="0">
              <a:latin typeface="Arial" panose="020B0604020202020204" pitchFamily="34" charset="0"/>
              <a:cs typeface="Arial" panose="020B0604020202020204" pitchFamily="34" charset="0"/>
            </a:endParaRPr>
          </a:p>
          <a:p>
            <a:pPr marL="514350" indent="-514350">
              <a:buFont typeface="+mj-lt"/>
              <a:buAutoNum type="arabicPeriod"/>
              <a:defRPr/>
            </a:pPr>
            <a:endParaRPr lang="en-GB" dirty="0">
              <a:latin typeface="Arial" panose="020B0604020202020204" pitchFamily="34" charset="0"/>
              <a:cs typeface="Arial" panose="020B0604020202020204" pitchFamily="34" charset="0"/>
            </a:endParaRPr>
          </a:p>
          <a:p>
            <a:pPr marL="514350" indent="-514350">
              <a:buFont typeface="+mj-lt"/>
              <a:buAutoNum type="arabicPeriod"/>
              <a:defRPr/>
            </a:pPr>
            <a:r>
              <a:rPr lang="en-GB" dirty="0">
                <a:latin typeface="Arial" panose="020B0604020202020204" pitchFamily="34" charset="0"/>
                <a:cs typeface="Arial" panose="020B0604020202020204" pitchFamily="34" charset="0"/>
              </a:rPr>
              <a:t>One thing you want to remember</a:t>
            </a:r>
          </a:p>
          <a:p>
            <a:pPr marL="514350" indent="-514350">
              <a:buFont typeface="+mj-lt"/>
              <a:buAutoNum type="arabicPeriod"/>
              <a:defRPr/>
            </a:pPr>
            <a:endParaRPr lang="en-GB" dirty="0">
              <a:latin typeface="Arial" panose="020B0604020202020204" pitchFamily="34" charset="0"/>
              <a:cs typeface="Arial" panose="020B0604020202020204" pitchFamily="34" charset="0"/>
            </a:endParaRPr>
          </a:p>
          <a:p>
            <a:pPr marL="514350" indent="-514350">
              <a:buFont typeface="+mj-lt"/>
              <a:buAutoNum type="arabicPeriod"/>
              <a:defRPr/>
            </a:pPr>
            <a:endParaRPr lang="en-GB" dirty="0">
              <a:latin typeface="Arial" panose="020B0604020202020204" pitchFamily="34" charset="0"/>
              <a:cs typeface="Arial" panose="020B0604020202020204" pitchFamily="34" charset="0"/>
            </a:endParaRPr>
          </a:p>
          <a:p>
            <a:pPr marL="514350" indent="-514350">
              <a:buFont typeface="+mj-lt"/>
              <a:buAutoNum type="arabicPeriod"/>
              <a:defRPr/>
            </a:pPr>
            <a:r>
              <a:rPr lang="en-GB" dirty="0">
                <a:latin typeface="Arial" panose="020B0604020202020204" pitchFamily="34" charset="0"/>
                <a:cs typeface="Arial" panose="020B0604020202020204" pitchFamily="34" charset="0"/>
              </a:rPr>
              <a:t>One action you will take into your practice</a:t>
            </a:r>
          </a:p>
          <a:p>
            <a:pPr marL="0" indent="0">
              <a:buFont typeface="Wingdings" panose="05000000000000000000" pitchFamily="2" charset="2"/>
              <a:buNone/>
              <a:defRPr/>
            </a:pPr>
            <a:endParaRPr lang="en-GB" dirty="0"/>
          </a:p>
        </p:txBody>
      </p:sp>
      <p:sp>
        <p:nvSpPr>
          <p:cNvPr id="2" name="Slide Number Placeholder 1">
            <a:extLst>
              <a:ext uri="{FF2B5EF4-FFF2-40B4-BE49-F238E27FC236}">
                <a16:creationId xmlns:a16="http://schemas.microsoft.com/office/drawing/2014/main" id="{91E92FB0-B247-4806-9378-98EFCAB5C6E4}"/>
              </a:ext>
            </a:extLst>
          </p:cNvPr>
          <p:cNvSpPr>
            <a:spLocks noGrp="1"/>
          </p:cNvSpPr>
          <p:nvPr>
            <p:ph type="sldNum" sz="quarter" idx="12"/>
          </p:nvPr>
        </p:nvSpPr>
        <p:spPr/>
        <p:txBody>
          <a:bodyPr/>
          <a:lstStyle/>
          <a:p>
            <a:fld id="{945BC1F6-9266-4D01-89BB-FBD4142D441D}" type="slidenum">
              <a:rPr lang="en-GB" smtClean="0"/>
              <a:t>55</a:t>
            </a:fld>
            <a:endParaRPr lang="en-GB" dirty="0"/>
          </a:p>
        </p:txBody>
      </p:sp>
    </p:spTree>
    <p:extLst>
      <p:ext uri="{BB962C8B-B14F-4D97-AF65-F5344CB8AC3E}">
        <p14:creationId xmlns:p14="http://schemas.microsoft.com/office/powerpoint/2010/main" val="233449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8653714F-4048-42C2-A65D-D5FE972AEA06}"/>
              </a:ext>
            </a:extLst>
          </p:cNvPr>
          <p:cNvSpPr txBox="1">
            <a:spLocks noChangeArrowheads="1"/>
          </p:cNvSpPr>
          <p:nvPr/>
        </p:nvSpPr>
        <p:spPr bwMode="auto">
          <a:xfrm>
            <a:off x="6553200" y="6242050"/>
            <a:ext cx="21336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25603" name="Rectangle 3">
            <a:extLst>
              <a:ext uri="{FF2B5EF4-FFF2-40B4-BE49-F238E27FC236}">
                <a16:creationId xmlns:a16="http://schemas.microsoft.com/office/drawing/2014/main" id="{CE4BCDD1-558F-4CC4-8090-F6FFF976C9E6}"/>
              </a:ext>
            </a:extLst>
          </p:cNvPr>
          <p:cNvSpPr>
            <a:spLocks noChangeArrowheads="1"/>
          </p:cNvSpPr>
          <p:nvPr/>
        </p:nvSpPr>
        <p:spPr bwMode="auto">
          <a:xfrm>
            <a:off x="381000" y="260648"/>
            <a:ext cx="8458200"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algn="ctr" eaLnBrk="1" hangingPunct="1">
              <a:spcBef>
                <a:spcPct val="0"/>
              </a:spcBef>
              <a:buClrTx/>
              <a:buSzPct val="100000"/>
              <a:buFontTx/>
              <a:buNone/>
            </a:pPr>
            <a:r>
              <a:rPr lang="en-US" altLang="en-US" sz="4400" b="1" dirty="0">
                <a:cs typeface="Arial" panose="020B0604020202020204" pitchFamily="34" charset="0"/>
              </a:rPr>
              <a:t>Emotional literacy</a:t>
            </a:r>
          </a:p>
        </p:txBody>
      </p:sp>
      <p:sp>
        <p:nvSpPr>
          <p:cNvPr id="25604" name="Text Box 4">
            <a:extLst>
              <a:ext uri="{FF2B5EF4-FFF2-40B4-BE49-F238E27FC236}">
                <a16:creationId xmlns:a16="http://schemas.microsoft.com/office/drawing/2014/main" id="{26935A47-D97D-48B6-8CF7-74AF412C381B}"/>
              </a:ext>
            </a:extLst>
          </p:cNvPr>
          <p:cNvSpPr txBox="1">
            <a:spLocks noChangeArrowheads="1"/>
          </p:cNvSpPr>
          <p:nvPr/>
        </p:nvSpPr>
        <p:spPr bwMode="auto">
          <a:xfrm>
            <a:off x="685800" y="1822450"/>
            <a:ext cx="80772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500"/>
              </a:spcBef>
              <a:buClrTx/>
              <a:buSzPct val="100000"/>
              <a:buFontTx/>
              <a:buNone/>
            </a:pPr>
            <a:r>
              <a:rPr lang="en-US" altLang="en-US" sz="2400" b="1" dirty="0">
                <a:solidFill>
                  <a:srgbClr val="002060"/>
                </a:solidFill>
                <a:cs typeface="Arial" panose="020B0604020202020204" pitchFamily="34" charset="0"/>
              </a:rPr>
              <a:t>Intrapersonal Intelligence      Interpersonal Intelligence</a:t>
            </a:r>
            <a:r>
              <a:rPr lang="en-US" altLang="en-US" sz="2400" dirty="0">
                <a:solidFill>
                  <a:srgbClr val="000000"/>
                </a:solidFill>
                <a:cs typeface="Arial" panose="020B0604020202020204" pitchFamily="34" charset="0"/>
              </a:rPr>
              <a:t>     </a:t>
            </a:r>
          </a:p>
        </p:txBody>
      </p:sp>
      <p:sp>
        <p:nvSpPr>
          <p:cNvPr id="25605" name="Text Box 5">
            <a:extLst>
              <a:ext uri="{FF2B5EF4-FFF2-40B4-BE49-F238E27FC236}">
                <a16:creationId xmlns:a16="http://schemas.microsoft.com/office/drawing/2014/main" id="{3125D4DE-3EB7-4268-B8CF-490B96685F49}"/>
              </a:ext>
            </a:extLst>
          </p:cNvPr>
          <p:cNvSpPr txBox="1">
            <a:spLocks noChangeArrowheads="1"/>
          </p:cNvSpPr>
          <p:nvPr/>
        </p:nvSpPr>
        <p:spPr bwMode="auto">
          <a:xfrm>
            <a:off x="609600" y="2813050"/>
            <a:ext cx="81534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1750"/>
              </a:spcBef>
              <a:buClrTx/>
              <a:buSzPct val="100000"/>
              <a:buFontTx/>
              <a:buNone/>
            </a:pPr>
            <a:r>
              <a:rPr lang="en-US" altLang="en-US" b="1" dirty="0">
                <a:solidFill>
                  <a:srgbClr val="FF6600"/>
                </a:solidFill>
                <a:cs typeface="Arial" panose="020B0604020202020204" pitchFamily="34" charset="0"/>
              </a:rPr>
              <a:t>  </a:t>
            </a:r>
            <a:r>
              <a:rPr lang="en-US" altLang="en-US" b="1" dirty="0">
                <a:solidFill>
                  <a:schemeClr val="tx2">
                    <a:lumMod val="60000"/>
                    <a:lumOff val="40000"/>
                  </a:schemeClr>
                </a:solidFill>
                <a:cs typeface="Arial" panose="020B0604020202020204" pitchFamily="34" charset="0"/>
              </a:rPr>
              <a:t>Self awareness                    Other awareness</a:t>
            </a:r>
          </a:p>
        </p:txBody>
      </p:sp>
      <p:sp>
        <p:nvSpPr>
          <p:cNvPr id="25606" name="Text Box 6">
            <a:extLst>
              <a:ext uri="{FF2B5EF4-FFF2-40B4-BE49-F238E27FC236}">
                <a16:creationId xmlns:a16="http://schemas.microsoft.com/office/drawing/2014/main" id="{1A2DAFC1-8B23-45B1-B7BA-23E54973FDB5}"/>
              </a:ext>
            </a:extLst>
          </p:cNvPr>
          <p:cNvSpPr txBox="1">
            <a:spLocks noChangeArrowheads="1"/>
          </p:cNvSpPr>
          <p:nvPr/>
        </p:nvSpPr>
        <p:spPr bwMode="auto">
          <a:xfrm>
            <a:off x="457200" y="4718050"/>
            <a:ext cx="8153400" cy="947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914400" algn="l"/>
                <a:tab pos="1828800" algn="l"/>
                <a:tab pos="2743200" algn="l"/>
                <a:tab pos="3657600" algn="l"/>
                <a:tab pos="4572000" algn="l"/>
                <a:tab pos="5486400" algn="l"/>
                <a:tab pos="6400800" algn="l"/>
                <a:tab pos="7315200" algn="l"/>
                <a:tab pos="8229600" algn="l"/>
                <a:tab pos="9144000" algn="l"/>
                <a:tab pos="10058400" algn="l"/>
                <a:tab pos="10331450" algn="l"/>
                <a:tab pos="10780713" algn="l"/>
              </a:tabLst>
              <a:defRPr>
                <a:solidFill>
                  <a:schemeClr val="tx1"/>
                </a:solidFill>
                <a:latin typeface="Arial" panose="020B0604020202020204" pitchFamily="34" charset="0"/>
              </a:defRPr>
            </a:lvl9pPr>
          </a:lstStyle>
          <a:p>
            <a:pPr eaLnBrk="1" hangingPunct="1">
              <a:spcBef>
                <a:spcPts val="1750"/>
              </a:spcBef>
              <a:buClrTx/>
              <a:buSzPct val="100000"/>
              <a:buFontTx/>
              <a:buNone/>
            </a:pPr>
            <a:r>
              <a:rPr lang="en-US" altLang="en-US" b="1" dirty="0">
                <a:solidFill>
                  <a:srgbClr val="2D14E4"/>
                </a:solidFill>
                <a:cs typeface="Arial" panose="020B0604020202020204" pitchFamily="34" charset="0"/>
              </a:rPr>
              <a:t>   </a:t>
            </a:r>
            <a:r>
              <a:rPr lang="en-US" altLang="en-US" b="1" dirty="0">
                <a:solidFill>
                  <a:schemeClr val="tx2">
                    <a:lumMod val="60000"/>
                    <a:lumOff val="40000"/>
                  </a:schemeClr>
                </a:solidFill>
                <a:cs typeface="Arial" panose="020B0604020202020204" pitchFamily="34" charset="0"/>
              </a:rPr>
              <a:t>Self management		    Relationship 						    management</a:t>
            </a:r>
          </a:p>
        </p:txBody>
      </p:sp>
      <p:sp>
        <p:nvSpPr>
          <p:cNvPr id="25607" name="Line 7">
            <a:extLst>
              <a:ext uri="{FF2B5EF4-FFF2-40B4-BE49-F238E27FC236}">
                <a16:creationId xmlns:a16="http://schemas.microsoft.com/office/drawing/2014/main" id="{03AB40B5-4057-4156-90FF-9BFD935BE8D4}"/>
              </a:ext>
            </a:extLst>
          </p:cNvPr>
          <p:cNvSpPr>
            <a:spLocks noChangeShapeType="1"/>
          </p:cNvSpPr>
          <p:nvPr/>
        </p:nvSpPr>
        <p:spPr bwMode="auto">
          <a:xfrm>
            <a:off x="3733800" y="3041650"/>
            <a:ext cx="1447800" cy="1588"/>
          </a:xfrm>
          <a:prstGeom prst="line">
            <a:avLst/>
          </a:prstGeom>
          <a:noFill/>
          <a:ln w="2844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5608" name="Line 8">
            <a:extLst>
              <a:ext uri="{FF2B5EF4-FFF2-40B4-BE49-F238E27FC236}">
                <a16:creationId xmlns:a16="http://schemas.microsoft.com/office/drawing/2014/main" id="{D6340764-5138-4B3E-87DE-6DA425DA0F84}"/>
              </a:ext>
            </a:extLst>
          </p:cNvPr>
          <p:cNvSpPr>
            <a:spLocks noChangeShapeType="1"/>
          </p:cNvSpPr>
          <p:nvPr/>
        </p:nvSpPr>
        <p:spPr bwMode="auto">
          <a:xfrm>
            <a:off x="3962400" y="4946650"/>
            <a:ext cx="1447800" cy="1588"/>
          </a:xfrm>
          <a:prstGeom prst="line">
            <a:avLst/>
          </a:prstGeom>
          <a:noFill/>
          <a:ln w="2844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5609" name="Line 9">
            <a:extLst>
              <a:ext uri="{FF2B5EF4-FFF2-40B4-BE49-F238E27FC236}">
                <a16:creationId xmlns:a16="http://schemas.microsoft.com/office/drawing/2014/main" id="{589DAF61-AF7F-4FE7-9A24-0859F090235D}"/>
              </a:ext>
            </a:extLst>
          </p:cNvPr>
          <p:cNvSpPr>
            <a:spLocks noChangeShapeType="1"/>
          </p:cNvSpPr>
          <p:nvPr/>
        </p:nvSpPr>
        <p:spPr bwMode="auto">
          <a:xfrm>
            <a:off x="6781800" y="3270250"/>
            <a:ext cx="1588" cy="1447800"/>
          </a:xfrm>
          <a:prstGeom prst="line">
            <a:avLst/>
          </a:prstGeom>
          <a:noFill/>
          <a:ln w="2844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5610" name="Line 10">
            <a:extLst>
              <a:ext uri="{FF2B5EF4-FFF2-40B4-BE49-F238E27FC236}">
                <a16:creationId xmlns:a16="http://schemas.microsoft.com/office/drawing/2014/main" id="{67408630-87A9-4D95-9238-51804D841698}"/>
              </a:ext>
            </a:extLst>
          </p:cNvPr>
          <p:cNvSpPr>
            <a:spLocks noChangeShapeType="1"/>
          </p:cNvSpPr>
          <p:nvPr/>
        </p:nvSpPr>
        <p:spPr bwMode="auto">
          <a:xfrm>
            <a:off x="2438400" y="3270250"/>
            <a:ext cx="1588" cy="1447800"/>
          </a:xfrm>
          <a:prstGeom prst="line">
            <a:avLst/>
          </a:prstGeom>
          <a:noFill/>
          <a:ln w="28440">
            <a:solidFill>
              <a:srgbClr val="000000"/>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dirty="0"/>
          </a:p>
        </p:txBody>
      </p:sp>
      <p:sp>
        <p:nvSpPr>
          <p:cNvPr id="25611" name="Rectangle 11">
            <a:extLst>
              <a:ext uri="{FF2B5EF4-FFF2-40B4-BE49-F238E27FC236}">
                <a16:creationId xmlns:a16="http://schemas.microsoft.com/office/drawing/2014/main" id="{AECBAFEC-F6F5-4736-886B-FBFBF8D2575C}"/>
              </a:ext>
            </a:extLst>
          </p:cNvPr>
          <p:cNvSpPr>
            <a:spLocks noChangeArrowheads="1"/>
          </p:cNvSpPr>
          <p:nvPr/>
        </p:nvSpPr>
        <p:spPr bwMode="auto">
          <a:xfrm>
            <a:off x="500063" y="1422400"/>
            <a:ext cx="8305800" cy="4191000"/>
          </a:xfrm>
          <a:prstGeom prst="rect">
            <a:avLst/>
          </a:prstGeom>
          <a:noFill/>
          <a:ln w="1908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eaLnBrk="1" hangingPunct="1">
              <a:buClr>
                <a:srgbClr val="000000"/>
              </a:buClr>
              <a:buSzPct val="100000"/>
              <a:buFont typeface="Times New Roman" panose="02020603050405020304" pitchFamily="18" charset="0"/>
              <a:buNone/>
            </a:pPr>
            <a:endParaRPr lang="en-US" altLang="en-US" dirty="0"/>
          </a:p>
        </p:txBody>
      </p:sp>
      <p:sp>
        <p:nvSpPr>
          <p:cNvPr id="25612" name="Text Box 12">
            <a:extLst>
              <a:ext uri="{FF2B5EF4-FFF2-40B4-BE49-F238E27FC236}">
                <a16:creationId xmlns:a16="http://schemas.microsoft.com/office/drawing/2014/main" id="{B0D1AE49-3AE4-4ADE-8EBD-730D6846A82B}"/>
              </a:ext>
            </a:extLst>
          </p:cNvPr>
          <p:cNvSpPr txBox="1">
            <a:spLocks noChangeArrowheads="1"/>
          </p:cNvSpPr>
          <p:nvPr/>
        </p:nvSpPr>
        <p:spPr bwMode="auto">
          <a:xfrm>
            <a:off x="533400" y="6089650"/>
            <a:ext cx="2971800"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Arial" panose="020B0604020202020204" pitchFamily="34" charset="0"/>
              </a:defRPr>
            </a:lvl1pPr>
            <a:lvl2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Arial" panose="020B0604020202020204" pitchFamily="34" charset="0"/>
              </a:defRPr>
            </a:lvl2pPr>
            <a:lvl3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Arial" panose="020B0604020202020204" pitchFamily="34" charset="0"/>
              </a:defRPr>
            </a:lvl3pPr>
            <a:lvl4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4pPr>
            <a:lvl5pPr>
              <a:spcBef>
                <a:spcPct val="20000"/>
              </a:spcBef>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5pPr>
            <a:lvl6pPr marL="25146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6pPr>
            <a:lvl7pPr marL="29718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7pPr>
            <a:lvl8pPr marL="34290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8pPr>
            <a:lvl9pPr marL="3886200" indent="-228600" defTabSz="449263" eaLnBrk="0" fontAlgn="base" hangingPunct="0">
              <a:spcBef>
                <a:spcPct val="20000"/>
              </a:spcBef>
              <a:spcAft>
                <a:spcPct val="0"/>
              </a:spcAft>
              <a:buClr>
                <a:srgbClr val="6A205F"/>
              </a:buClr>
              <a:buSzPct val="75000"/>
              <a:buFont typeface="Wingdings" panose="05000000000000000000" pitchFamily="2" charset="2"/>
              <a:buChar char="q"/>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defRPr>
            </a:lvl9pPr>
          </a:lstStyle>
          <a:p>
            <a:pPr eaLnBrk="1" hangingPunct="1">
              <a:spcBef>
                <a:spcPts val="875"/>
              </a:spcBef>
              <a:buClrTx/>
              <a:buSzPct val="100000"/>
              <a:buFontTx/>
              <a:buNone/>
            </a:pPr>
            <a:r>
              <a:rPr lang="en-GB" altLang="en-US" sz="1400" dirty="0">
                <a:cs typeface="Arial" panose="020B0604020202020204" pitchFamily="34" charset="0"/>
              </a:rPr>
              <a:t>Goleman 2002</a:t>
            </a:r>
          </a:p>
        </p:txBody>
      </p:sp>
      <p:sp>
        <p:nvSpPr>
          <p:cNvPr id="25613" name="Horizontal Scroll 1">
            <a:extLst>
              <a:ext uri="{FF2B5EF4-FFF2-40B4-BE49-F238E27FC236}">
                <a16:creationId xmlns:a16="http://schemas.microsoft.com/office/drawing/2014/main" id="{7E9BBFC5-C89A-4A3D-82CB-1FA64B669E0C}"/>
              </a:ext>
            </a:extLst>
          </p:cNvPr>
          <p:cNvSpPr>
            <a:spLocks noChangeArrowheads="1"/>
          </p:cNvSpPr>
          <p:nvPr/>
        </p:nvSpPr>
        <p:spPr bwMode="auto">
          <a:xfrm>
            <a:off x="3344552" y="3440111"/>
            <a:ext cx="2226295" cy="1033463"/>
          </a:xfrm>
          <a:prstGeom prst="horizontalScroll">
            <a:avLst>
              <a:gd name="adj" fmla="val 12500"/>
            </a:avLst>
          </a:prstGeom>
          <a:solidFill>
            <a:srgbClr val="00B8FF"/>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buClr>
                <a:srgbClr val="000000"/>
              </a:buClr>
              <a:buSzPct val="100000"/>
              <a:buFont typeface="Times New Roman" panose="02020603050405020304" pitchFamily="18" charset="0"/>
              <a:buNone/>
            </a:pPr>
            <a:r>
              <a:rPr lang="en-GB" altLang="en-US" sz="3200" dirty="0">
                <a:latin typeface="Arial" panose="020B0604020202020204" pitchFamily="34" charset="0"/>
                <a:cs typeface="Arial" panose="020B0604020202020204" pitchFamily="34" charset="0"/>
              </a:rPr>
              <a:t>VALUES</a:t>
            </a:r>
          </a:p>
        </p:txBody>
      </p:sp>
      <p:sp>
        <p:nvSpPr>
          <p:cNvPr id="2" name="Slide Number Placeholder 1">
            <a:extLst>
              <a:ext uri="{FF2B5EF4-FFF2-40B4-BE49-F238E27FC236}">
                <a16:creationId xmlns:a16="http://schemas.microsoft.com/office/drawing/2014/main" id="{88B38E67-CDAA-4909-91A8-096EC5E8B6F9}"/>
              </a:ext>
            </a:extLst>
          </p:cNvPr>
          <p:cNvSpPr>
            <a:spLocks noGrp="1"/>
          </p:cNvSpPr>
          <p:nvPr>
            <p:ph type="sldNum" sz="quarter" idx="12"/>
          </p:nvPr>
        </p:nvSpPr>
        <p:spPr/>
        <p:txBody>
          <a:bodyPr/>
          <a:lstStyle/>
          <a:p>
            <a:fld id="{945BC1F6-9266-4D01-89BB-FBD4142D441D}" type="slidenum">
              <a:rPr lang="en-GB" smtClean="0"/>
              <a:t>6</a:t>
            </a:fld>
            <a:endParaRPr lang="en-GB" dirty="0"/>
          </a:p>
        </p:txBody>
      </p:sp>
    </p:spTree>
    <p:extLst>
      <p:ext uri="{BB962C8B-B14F-4D97-AF65-F5344CB8AC3E}">
        <p14:creationId xmlns:p14="http://schemas.microsoft.com/office/powerpoint/2010/main" val="3502747442"/>
      </p:ext>
    </p:extLst>
  </p:cSld>
  <p:clrMapOvr>
    <a:masterClrMapping/>
  </p:clrMapOvr>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9186B9A-3F2C-4944-8922-5F30C3A40C25}"/>
              </a:ext>
            </a:extLst>
          </p:cNvPr>
          <p:cNvGraphicFramePr>
            <a:graphicFrameLocks noGrp="1"/>
          </p:cNvGraphicFramePr>
          <p:nvPr>
            <p:ph idx="1"/>
            <p:extLst>
              <p:ext uri="{D42A27DB-BD31-4B8C-83A1-F6EECF244321}">
                <p14:modId xmlns:p14="http://schemas.microsoft.com/office/powerpoint/2010/main" val="1442272591"/>
              </p:ext>
            </p:extLst>
          </p:nvPr>
        </p:nvGraphicFramePr>
        <p:xfrm>
          <a:off x="428625" y="1357313"/>
          <a:ext cx="1623095"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3">
            <a:extLst>
              <a:ext uri="{FF2B5EF4-FFF2-40B4-BE49-F238E27FC236}">
                <a16:creationId xmlns:a16="http://schemas.microsoft.com/office/drawing/2014/main" id="{1AEEADDA-DB3C-42F2-B744-694A7C612377}"/>
              </a:ext>
            </a:extLst>
          </p:cNvPr>
          <p:cNvGraphicFramePr>
            <a:graphicFrameLocks/>
          </p:cNvGraphicFramePr>
          <p:nvPr>
            <p:extLst>
              <p:ext uri="{D42A27DB-BD31-4B8C-83A1-F6EECF244321}">
                <p14:modId xmlns:p14="http://schemas.microsoft.com/office/powerpoint/2010/main" val="176740973"/>
              </p:ext>
            </p:extLst>
          </p:nvPr>
        </p:nvGraphicFramePr>
        <p:xfrm>
          <a:off x="2455011" y="1417638"/>
          <a:ext cx="1623095" cy="45259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Content Placeholder 3">
            <a:extLst>
              <a:ext uri="{FF2B5EF4-FFF2-40B4-BE49-F238E27FC236}">
                <a16:creationId xmlns:a16="http://schemas.microsoft.com/office/drawing/2014/main" id="{EEF7C6CB-A2D9-4DFB-A78D-38C687DFF1F9}"/>
              </a:ext>
            </a:extLst>
          </p:cNvPr>
          <p:cNvGraphicFramePr>
            <a:graphicFrameLocks/>
          </p:cNvGraphicFramePr>
          <p:nvPr>
            <p:extLst>
              <p:ext uri="{D42A27DB-BD31-4B8C-83A1-F6EECF244321}">
                <p14:modId xmlns:p14="http://schemas.microsoft.com/office/powerpoint/2010/main" val="1683395933"/>
              </p:ext>
            </p:extLst>
          </p:nvPr>
        </p:nvGraphicFramePr>
        <p:xfrm>
          <a:off x="4553587" y="1417638"/>
          <a:ext cx="1623095" cy="452596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Content Placeholder 3">
            <a:extLst>
              <a:ext uri="{FF2B5EF4-FFF2-40B4-BE49-F238E27FC236}">
                <a16:creationId xmlns:a16="http://schemas.microsoft.com/office/drawing/2014/main" id="{B0E20652-0C63-4A41-931F-8ACE758CAEA7}"/>
              </a:ext>
            </a:extLst>
          </p:cNvPr>
          <p:cNvGraphicFramePr>
            <a:graphicFrameLocks/>
          </p:cNvGraphicFramePr>
          <p:nvPr>
            <p:extLst>
              <p:ext uri="{D42A27DB-BD31-4B8C-83A1-F6EECF244321}">
                <p14:modId xmlns:p14="http://schemas.microsoft.com/office/powerpoint/2010/main" val="3351145992"/>
              </p:ext>
            </p:extLst>
          </p:nvPr>
        </p:nvGraphicFramePr>
        <p:xfrm>
          <a:off x="6588224" y="1417638"/>
          <a:ext cx="1623095" cy="452596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7654" name="Arrow: Right 8">
            <a:extLst>
              <a:ext uri="{FF2B5EF4-FFF2-40B4-BE49-F238E27FC236}">
                <a16:creationId xmlns:a16="http://schemas.microsoft.com/office/drawing/2014/main" id="{83B80B74-7E09-46E1-974F-6C7C8689A77D}"/>
              </a:ext>
            </a:extLst>
          </p:cNvPr>
          <p:cNvSpPr>
            <a:spLocks noChangeArrowheads="1"/>
          </p:cNvSpPr>
          <p:nvPr/>
        </p:nvSpPr>
        <p:spPr bwMode="auto">
          <a:xfrm>
            <a:off x="457200" y="333375"/>
            <a:ext cx="1882775" cy="863600"/>
          </a:xfrm>
          <a:prstGeom prst="rightArrow">
            <a:avLst>
              <a:gd name="adj1" fmla="val 50000"/>
              <a:gd name="adj2" fmla="val 50032"/>
            </a:avLst>
          </a:prstGeom>
          <a:solidFill>
            <a:srgbClr val="0070C0"/>
          </a:solidFill>
          <a:ln w="9525" algn="ctr">
            <a:solidFill>
              <a:schemeClr val="tx1"/>
            </a:solidFill>
            <a:round/>
            <a:headEnd/>
            <a:tailEnd/>
          </a:ln>
        </p:spPr>
        <p:txBody>
          <a:bodyPr/>
          <a:lstStyle>
            <a:lvl1pPr>
              <a:defRPr sz="1400">
                <a:solidFill>
                  <a:schemeClr val="bg1"/>
                </a:solidFill>
                <a:latin typeface="Arial" panose="020B0604020202020204" pitchFamily="34" charset="0"/>
                <a:ea typeface="Microsoft YaHei" panose="020B0503020204020204" pitchFamily="34" charset="-122"/>
              </a:defRPr>
            </a:lvl1pPr>
            <a:lvl2pPr>
              <a:defRPr sz="1400">
                <a:solidFill>
                  <a:schemeClr val="bg1"/>
                </a:solidFill>
                <a:latin typeface="Arial" panose="020B0604020202020204" pitchFamily="34" charset="0"/>
                <a:ea typeface="Microsoft YaHei" panose="020B0503020204020204" pitchFamily="34" charset="-122"/>
              </a:defRPr>
            </a:lvl2pPr>
            <a:lvl3pPr>
              <a:defRPr sz="1400">
                <a:solidFill>
                  <a:schemeClr val="bg1"/>
                </a:solidFill>
                <a:latin typeface="Arial" panose="020B0604020202020204" pitchFamily="34" charset="0"/>
                <a:ea typeface="Microsoft YaHei" panose="020B0503020204020204" pitchFamily="34" charset="-122"/>
              </a:defRPr>
            </a:lvl3pPr>
            <a:lvl4pPr>
              <a:defRPr sz="1400">
                <a:solidFill>
                  <a:schemeClr val="bg1"/>
                </a:solidFill>
                <a:latin typeface="Arial" panose="020B0604020202020204" pitchFamily="34" charset="0"/>
                <a:ea typeface="Microsoft YaHei" panose="020B0503020204020204" pitchFamily="34" charset="-122"/>
              </a:defRPr>
            </a:lvl4pPr>
            <a:lvl5pPr>
              <a:defRPr sz="1400">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9pPr>
          </a:lstStyle>
          <a:p>
            <a:pPr algn="ctr" defTabSz="914400">
              <a:defRPr/>
            </a:pPr>
            <a:r>
              <a:rPr lang="en-GB" altLang="en-US" sz="1800" dirty="0">
                <a:solidFill>
                  <a:schemeClr val="tx1"/>
                </a:solidFill>
                <a:cs typeface="Arial" panose="020B0604020202020204" pitchFamily="34" charset="0"/>
              </a:rPr>
              <a:t>module one </a:t>
            </a:r>
          </a:p>
        </p:txBody>
      </p:sp>
      <p:sp>
        <p:nvSpPr>
          <p:cNvPr id="27655" name="Arrow: Right 11">
            <a:extLst>
              <a:ext uri="{FF2B5EF4-FFF2-40B4-BE49-F238E27FC236}">
                <a16:creationId xmlns:a16="http://schemas.microsoft.com/office/drawing/2014/main" id="{484A0E48-F806-4256-88CA-FD64CA62C114}"/>
              </a:ext>
            </a:extLst>
          </p:cNvPr>
          <p:cNvSpPr>
            <a:spLocks noChangeArrowheads="1"/>
          </p:cNvSpPr>
          <p:nvPr/>
        </p:nvSpPr>
        <p:spPr bwMode="auto">
          <a:xfrm>
            <a:off x="6910388" y="260350"/>
            <a:ext cx="1838325" cy="936625"/>
          </a:xfrm>
          <a:prstGeom prst="rightArrow">
            <a:avLst>
              <a:gd name="adj1" fmla="val 50000"/>
              <a:gd name="adj2" fmla="val 49986"/>
            </a:avLst>
          </a:prstGeom>
          <a:solidFill>
            <a:srgbClr val="FF9900"/>
          </a:solidFill>
          <a:ln w="9525" algn="ctr">
            <a:solidFill>
              <a:schemeClr val="tx1"/>
            </a:solidFill>
            <a:round/>
            <a:headEnd/>
            <a:tailEnd/>
          </a:ln>
        </p:spPr>
        <p:txBody>
          <a:bodyPr/>
          <a:lstStyle>
            <a:lvl1pPr>
              <a:defRPr sz="1400">
                <a:solidFill>
                  <a:schemeClr val="bg1"/>
                </a:solidFill>
                <a:latin typeface="Arial" panose="020B0604020202020204" pitchFamily="34" charset="0"/>
                <a:ea typeface="Microsoft YaHei" panose="020B0503020204020204" pitchFamily="34" charset="-122"/>
              </a:defRPr>
            </a:lvl1pPr>
            <a:lvl2pPr>
              <a:defRPr sz="1400">
                <a:solidFill>
                  <a:schemeClr val="bg1"/>
                </a:solidFill>
                <a:latin typeface="Arial" panose="020B0604020202020204" pitchFamily="34" charset="0"/>
                <a:ea typeface="Microsoft YaHei" panose="020B0503020204020204" pitchFamily="34" charset="-122"/>
              </a:defRPr>
            </a:lvl2pPr>
            <a:lvl3pPr>
              <a:defRPr sz="1400">
                <a:solidFill>
                  <a:schemeClr val="bg1"/>
                </a:solidFill>
                <a:latin typeface="Arial" panose="020B0604020202020204" pitchFamily="34" charset="0"/>
                <a:ea typeface="Microsoft YaHei" panose="020B0503020204020204" pitchFamily="34" charset="-122"/>
              </a:defRPr>
            </a:lvl3pPr>
            <a:lvl4pPr>
              <a:defRPr sz="1400">
                <a:solidFill>
                  <a:schemeClr val="bg1"/>
                </a:solidFill>
                <a:latin typeface="Arial" panose="020B0604020202020204" pitchFamily="34" charset="0"/>
                <a:ea typeface="Microsoft YaHei" panose="020B0503020204020204" pitchFamily="34" charset="-122"/>
              </a:defRPr>
            </a:lvl4pPr>
            <a:lvl5pPr>
              <a:defRPr sz="1400">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9pPr>
          </a:lstStyle>
          <a:p>
            <a:pPr algn="ctr" defTabSz="914400">
              <a:defRPr/>
            </a:pPr>
            <a:r>
              <a:rPr lang="en-GB" altLang="en-US" sz="1800" dirty="0">
                <a:solidFill>
                  <a:schemeClr val="tx1"/>
                </a:solidFill>
                <a:cs typeface="Arial" panose="020B0604020202020204" pitchFamily="34" charset="0"/>
              </a:rPr>
              <a:t>module four</a:t>
            </a:r>
          </a:p>
        </p:txBody>
      </p:sp>
      <p:sp>
        <p:nvSpPr>
          <p:cNvPr id="27656" name="Arrow: Right 12">
            <a:extLst>
              <a:ext uri="{FF2B5EF4-FFF2-40B4-BE49-F238E27FC236}">
                <a16:creationId xmlns:a16="http://schemas.microsoft.com/office/drawing/2014/main" id="{88FFD2D4-965F-423A-B7A0-1C81864664EF}"/>
              </a:ext>
            </a:extLst>
          </p:cNvPr>
          <p:cNvSpPr>
            <a:spLocks noChangeArrowheads="1"/>
          </p:cNvSpPr>
          <p:nvPr/>
        </p:nvSpPr>
        <p:spPr bwMode="auto">
          <a:xfrm>
            <a:off x="2511425" y="260350"/>
            <a:ext cx="1844675" cy="936625"/>
          </a:xfrm>
          <a:prstGeom prst="rightArrow">
            <a:avLst>
              <a:gd name="adj1" fmla="val 50000"/>
              <a:gd name="adj2" fmla="val 49994"/>
            </a:avLst>
          </a:prstGeom>
          <a:solidFill>
            <a:srgbClr val="CC00CC"/>
          </a:solidFill>
          <a:ln w="9525" algn="ctr">
            <a:solidFill>
              <a:schemeClr val="tx1"/>
            </a:solidFill>
            <a:round/>
            <a:headEnd/>
            <a:tailEnd/>
          </a:ln>
        </p:spPr>
        <p:txBody>
          <a:bodyPr/>
          <a:lstStyle>
            <a:lvl1pPr>
              <a:defRPr sz="1400">
                <a:solidFill>
                  <a:schemeClr val="bg1"/>
                </a:solidFill>
                <a:latin typeface="Arial" panose="020B0604020202020204" pitchFamily="34" charset="0"/>
                <a:ea typeface="Microsoft YaHei" panose="020B0503020204020204" pitchFamily="34" charset="-122"/>
              </a:defRPr>
            </a:lvl1pPr>
            <a:lvl2pPr>
              <a:defRPr sz="1400">
                <a:solidFill>
                  <a:schemeClr val="bg1"/>
                </a:solidFill>
                <a:latin typeface="Arial" panose="020B0604020202020204" pitchFamily="34" charset="0"/>
                <a:ea typeface="Microsoft YaHei" panose="020B0503020204020204" pitchFamily="34" charset="-122"/>
              </a:defRPr>
            </a:lvl2pPr>
            <a:lvl3pPr>
              <a:defRPr sz="1400">
                <a:solidFill>
                  <a:schemeClr val="bg1"/>
                </a:solidFill>
                <a:latin typeface="Arial" panose="020B0604020202020204" pitchFamily="34" charset="0"/>
                <a:ea typeface="Microsoft YaHei" panose="020B0503020204020204" pitchFamily="34" charset="-122"/>
              </a:defRPr>
            </a:lvl3pPr>
            <a:lvl4pPr>
              <a:defRPr sz="1400">
                <a:solidFill>
                  <a:schemeClr val="bg1"/>
                </a:solidFill>
                <a:latin typeface="Arial" panose="020B0604020202020204" pitchFamily="34" charset="0"/>
                <a:ea typeface="Microsoft YaHei" panose="020B0503020204020204" pitchFamily="34" charset="-122"/>
              </a:defRPr>
            </a:lvl4pPr>
            <a:lvl5pPr>
              <a:defRPr sz="1400">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9pPr>
          </a:lstStyle>
          <a:p>
            <a:pPr algn="ctr" defTabSz="914400">
              <a:defRPr/>
            </a:pPr>
            <a:r>
              <a:rPr lang="en-GB" altLang="en-US" sz="1800" dirty="0">
                <a:solidFill>
                  <a:schemeClr val="tx1"/>
                </a:solidFill>
                <a:cs typeface="Arial" panose="020B0604020202020204" pitchFamily="34" charset="0"/>
              </a:rPr>
              <a:t>module two</a:t>
            </a:r>
          </a:p>
        </p:txBody>
      </p:sp>
      <p:sp>
        <p:nvSpPr>
          <p:cNvPr id="27657" name="Title 15">
            <a:extLst>
              <a:ext uri="{FF2B5EF4-FFF2-40B4-BE49-F238E27FC236}">
                <a16:creationId xmlns:a16="http://schemas.microsoft.com/office/drawing/2014/main" id="{5BBB5FA6-5758-4471-A283-156C187CC606}"/>
              </a:ext>
            </a:extLst>
          </p:cNvPr>
          <p:cNvSpPr>
            <a:spLocks noGrp="1"/>
          </p:cNvSpPr>
          <p:nvPr>
            <p:ph type="title"/>
          </p:nvPr>
        </p:nvSpPr>
        <p:spPr>
          <a:xfrm>
            <a:off x="4643438" y="260350"/>
            <a:ext cx="2016125" cy="936625"/>
          </a:xfrm>
          <a:prstGeom prst="rightArrow">
            <a:avLst>
              <a:gd name="adj1" fmla="val 50000"/>
              <a:gd name="adj2" fmla="val 49967"/>
            </a:avLst>
          </a:prstGeom>
          <a:solidFill>
            <a:srgbClr val="009999"/>
          </a:solidFill>
          <a:ln cap="flat" algn="ctr">
            <a:solidFill>
              <a:schemeClr val="tx1"/>
            </a:solidFill>
            <a:round/>
            <a:headEnd type="none" w="med" len="med"/>
            <a:tailEnd type="none" w="med" len="med"/>
          </a:ln>
        </p:spPr>
        <p:txBody>
          <a:bodyPr anchor="t"/>
          <a:lstStyle/>
          <a:p>
            <a:pPr algn="ctr"/>
            <a:r>
              <a:rPr lang="en-GB" altLang="en-US" sz="1800" b="0" dirty="0">
                <a:latin typeface="Arial" panose="020B0604020202020204" pitchFamily="34" charset="0"/>
                <a:cs typeface="Arial" panose="020B0604020202020204" pitchFamily="34" charset="0"/>
              </a:rPr>
              <a:t>module three</a:t>
            </a:r>
          </a:p>
        </p:txBody>
      </p:sp>
      <p:sp>
        <p:nvSpPr>
          <p:cNvPr id="2" name="Slide Number Placeholder 1">
            <a:extLst>
              <a:ext uri="{FF2B5EF4-FFF2-40B4-BE49-F238E27FC236}">
                <a16:creationId xmlns:a16="http://schemas.microsoft.com/office/drawing/2014/main" id="{01B908B0-4012-4583-9320-33BF0B824CCB}"/>
              </a:ext>
            </a:extLst>
          </p:cNvPr>
          <p:cNvSpPr>
            <a:spLocks noGrp="1"/>
          </p:cNvSpPr>
          <p:nvPr>
            <p:ph type="sldNum" sz="quarter" idx="12"/>
          </p:nvPr>
        </p:nvSpPr>
        <p:spPr/>
        <p:txBody>
          <a:bodyPr/>
          <a:lstStyle/>
          <a:p>
            <a:fld id="{945BC1F6-9266-4D01-89BB-FBD4142D441D}" type="slidenum">
              <a:rPr lang="en-GB" smtClean="0"/>
              <a:t>7</a:t>
            </a:fld>
            <a:endParaRPr lang="en-GB" dirty="0"/>
          </a:p>
        </p:txBody>
      </p:sp>
    </p:spTree>
    <p:extLst>
      <p:ext uri="{BB962C8B-B14F-4D97-AF65-F5344CB8AC3E}">
        <p14:creationId xmlns:p14="http://schemas.microsoft.com/office/powerpoint/2010/main" val="814701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6758546-42EB-4944-A2B5-173460BDB169}"/>
              </a:ext>
            </a:extLst>
          </p:cNvPr>
          <p:cNvSpPr>
            <a:spLocks noGrp="1" noChangeArrowheads="1"/>
          </p:cNvSpPr>
          <p:nvPr>
            <p:ph type="title"/>
          </p:nvPr>
        </p:nvSpPr>
        <p:spPr/>
        <p:txBody>
          <a:bodyPr>
            <a:normAutofit/>
          </a:bodyPr>
          <a:lstStyle/>
          <a:p>
            <a:pPr algn="ctr"/>
            <a:r>
              <a:rPr lang="en-GB" altLang="en-US" sz="4000" b="1" dirty="0">
                <a:latin typeface="Arial" panose="020B0604020202020204" pitchFamily="34" charset="0"/>
                <a:cs typeface="Arial" panose="020B0604020202020204" pitchFamily="34" charset="0"/>
              </a:rPr>
              <a:t>Personal audit and learning plan</a:t>
            </a:r>
          </a:p>
        </p:txBody>
      </p:sp>
      <p:pic>
        <p:nvPicPr>
          <p:cNvPr id="29699" name="Content Placeholder 5" descr="Checklist">
            <a:extLst>
              <a:ext uri="{FF2B5EF4-FFF2-40B4-BE49-F238E27FC236}">
                <a16:creationId xmlns:a16="http://schemas.microsoft.com/office/drawing/2014/main" id="{38597287-5E0A-4D90-AF5C-3D5EFB2DAF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40050" y="1557338"/>
            <a:ext cx="1890713" cy="2303462"/>
          </a:xfrm>
        </p:spPr>
      </p:pic>
      <p:sp>
        <p:nvSpPr>
          <p:cNvPr id="29700" name="Scroll: Vertical 3">
            <a:extLst>
              <a:ext uri="{FF2B5EF4-FFF2-40B4-BE49-F238E27FC236}">
                <a16:creationId xmlns:a16="http://schemas.microsoft.com/office/drawing/2014/main" id="{E5ADBF28-3516-4691-8558-A4971448ED9A}"/>
              </a:ext>
            </a:extLst>
          </p:cNvPr>
          <p:cNvSpPr>
            <a:spLocks noChangeArrowheads="1"/>
          </p:cNvSpPr>
          <p:nvPr/>
        </p:nvSpPr>
        <p:spPr bwMode="auto">
          <a:xfrm>
            <a:off x="806450" y="1344613"/>
            <a:ext cx="1954213" cy="1382712"/>
          </a:xfrm>
          <a:prstGeom prst="verticalScroll">
            <a:avLst>
              <a:gd name="adj" fmla="val 12500"/>
            </a:avLst>
          </a:prstGeom>
          <a:solidFill>
            <a:srgbClr val="FFCCFF"/>
          </a:solidFill>
          <a:ln w="9525" algn="ctr">
            <a:solidFill>
              <a:schemeClr val="tx1"/>
            </a:solidFill>
            <a:round/>
            <a:headEnd/>
            <a:tailEnd/>
          </a:ln>
        </p:spPr>
        <p:txBody>
          <a:bodyPr/>
          <a:lstStyle>
            <a:lvl1pPr>
              <a:defRPr sz="1400">
                <a:solidFill>
                  <a:schemeClr val="bg1"/>
                </a:solidFill>
                <a:latin typeface="Arial" panose="020B0604020202020204" pitchFamily="34" charset="0"/>
                <a:ea typeface="Microsoft YaHei" panose="020B0503020204020204" pitchFamily="34" charset="-122"/>
              </a:defRPr>
            </a:lvl1pPr>
            <a:lvl2pPr>
              <a:defRPr sz="1400">
                <a:solidFill>
                  <a:schemeClr val="bg1"/>
                </a:solidFill>
                <a:latin typeface="Arial" panose="020B0604020202020204" pitchFamily="34" charset="0"/>
                <a:ea typeface="Microsoft YaHei" panose="020B0503020204020204" pitchFamily="34" charset="-122"/>
              </a:defRPr>
            </a:lvl2pPr>
            <a:lvl3pPr>
              <a:defRPr sz="1400">
                <a:solidFill>
                  <a:schemeClr val="bg1"/>
                </a:solidFill>
                <a:latin typeface="Arial" panose="020B0604020202020204" pitchFamily="34" charset="0"/>
                <a:ea typeface="Microsoft YaHei" panose="020B0503020204020204" pitchFamily="34" charset="-122"/>
              </a:defRPr>
            </a:lvl3pPr>
            <a:lvl4pPr>
              <a:defRPr sz="1400">
                <a:solidFill>
                  <a:schemeClr val="bg1"/>
                </a:solidFill>
                <a:latin typeface="Arial" panose="020B0604020202020204" pitchFamily="34" charset="0"/>
                <a:ea typeface="Microsoft YaHei" panose="020B0503020204020204" pitchFamily="34" charset="-122"/>
              </a:defRPr>
            </a:lvl4pPr>
            <a:lvl5pPr>
              <a:defRPr sz="1400">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9pPr>
          </a:lstStyle>
          <a:p>
            <a:pPr algn="ctr" defTabSz="914400">
              <a:defRPr/>
            </a:pPr>
            <a:endParaRPr lang="en-GB" altLang="en-US" sz="2000" dirty="0">
              <a:solidFill>
                <a:schemeClr val="tx1"/>
              </a:solidFill>
              <a:cs typeface="Arial" panose="020B0604020202020204" pitchFamily="34" charset="0"/>
            </a:endParaRPr>
          </a:p>
          <a:p>
            <a:pPr algn="ctr" defTabSz="914400">
              <a:defRPr/>
            </a:pPr>
            <a:r>
              <a:rPr lang="en-GB" altLang="en-US" sz="2000" dirty="0">
                <a:solidFill>
                  <a:schemeClr val="tx1"/>
                </a:solidFill>
                <a:cs typeface="Arial" panose="020B0604020202020204" pitchFamily="34" charset="0"/>
              </a:rPr>
              <a:t>knowledge </a:t>
            </a:r>
          </a:p>
        </p:txBody>
      </p:sp>
      <p:pic>
        <p:nvPicPr>
          <p:cNvPr id="8" name="Graphic 7" descr="Computer">
            <a:extLst>
              <a:ext uri="{FF2B5EF4-FFF2-40B4-BE49-F238E27FC236}">
                <a16:creationId xmlns:a16="http://schemas.microsoft.com/office/drawing/2014/main" id="{81582C24-AC92-408F-A887-0B02EDCFF9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2413" y="1444625"/>
            <a:ext cx="1403350" cy="1252538"/>
          </a:xfrm>
          <a:prstGeom prst="rect">
            <a:avLst/>
          </a:prstGeom>
          <a:effectLst>
            <a:glow rad="228600">
              <a:schemeClr val="accent4">
                <a:satMod val="175000"/>
                <a:alpha val="40000"/>
              </a:schemeClr>
            </a:glow>
          </a:effectLst>
        </p:spPr>
      </p:pic>
      <p:pic>
        <p:nvPicPr>
          <p:cNvPr id="29702" name="Graphic 9" descr="Open Book">
            <a:extLst>
              <a:ext uri="{FF2B5EF4-FFF2-40B4-BE49-F238E27FC236}">
                <a16:creationId xmlns:a16="http://schemas.microsoft.com/office/drawing/2014/main" id="{1057FC03-99FC-4944-B719-2561DDCF4D8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0" y="3725863"/>
            <a:ext cx="1490663"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Heart 10">
            <a:extLst>
              <a:ext uri="{FF2B5EF4-FFF2-40B4-BE49-F238E27FC236}">
                <a16:creationId xmlns:a16="http://schemas.microsoft.com/office/drawing/2014/main" id="{A32EF1CE-6B50-41A6-97A4-B4AD95DDCBE2}"/>
              </a:ext>
            </a:extLst>
          </p:cNvPr>
          <p:cNvSpPr/>
          <p:nvPr/>
        </p:nvSpPr>
        <p:spPr bwMode="auto">
          <a:xfrm>
            <a:off x="6012160" y="5144616"/>
            <a:ext cx="1634480" cy="1130424"/>
          </a:xfrm>
          <a:prstGeom prst="heart">
            <a:avLst/>
          </a:prstGeom>
          <a:solidFill>
            <a:srgbClr val="FF33CC"/>
          </a:solidFill>
          <a:ln w="9525" cap="flat" cmpd="sng" algn="ctr">
            <a:solidFill>
              <a:schemeClr val="tx1"/>
            </a:solidFill>
            <a:prstDash val="solid"/>
            <a:round/>
            <a:headEnd type="none" w="med" len="med"/>
            <a:tailEnd type="none" w="med" len="med"/>
          </a:ln>
          <a:effectLst/>
        </p:spPr>
        <p:txBody>
          <a:bodyPr/>
          <a:lstStyle/>
          <a:p>
            <a:pPr algn="ctr" defTabSz="914400">
              <a:defRPr/>
            </a:pPr>
            <a:r>
              <a:rPr lang="en-GB" sz="2000" b="1" dirty="0">
                <a:ln>
                  <a:solidFill>
                    <a:srgbClr val="FF3399"/>
                  </a:solidFill>
                </a:ln>
                <a:solidFill>
                  <a:srgbClr val="002060"/>
                </a:solidFill>
                <a:latin typeface="Arial" panose="020B0604020202020204" pitchFamily="34" charset="0"/>
                <a:cs typeface="Arial" panose="020B0604020202020204" pitchFamily="34" charset="0"/>
              </a:rPr>
              <a:t>values</a:t>
            </a:r>
          </a:p>
        </p:txBody>
      </p:sp>
      <p:sp>
        <p:nvSpPr>
          <p:cNvPr id="29704" name="Explosion: 8 Points 11">
            <a:extLst>
              <a:ext uri="{FF2B5EF4-FFF2-40B4-BE49-F238E27FC236}">
                <a16:creationId xmlns:a16="http://schemas.microsoft.com/office/drawing/2014/main" id="{67CDA9CE-8E1C-4092-BBF0-BC19B8F066E6}"/>
              </a:ext>
            </a:extLst>
          </p:cNvPr>
          <p:cNvSpPr>
            <a:spLocks noChangeArrowheads="1"/>
          </p:cNvSpPr>
          <p:nvPr/>
        </p:nvSpPr>
        <p:spPr bwMode="auto">
          <a:xfrm>
            <a:off x="2627313" y="5229225"/>
            <a:ext cx="2736850" cy="1395413"/>
          </a:xfrm>
          <a:prstGeom prst="irregularSeal1">
            <a:avLst/>
          </a:prstGeom>
          <a:solidFill>
            <a:srgbClr val="CCFF99"/>
          </a:solidFill>
          <a:ln w="9525" algn="ctr">
            <a:solidFill>
              <a:schemeClr val="tx1"/>
            </a:solidFill>
            <a:round/>
            <a:headEnd/>
            <a:tailEnd/>
          </a:ln>
        </p:spPr>
        <p:txBody>
          <a:bodyPr/>
          <a:lstStyle>
            <a:lvl1pPr>
              <a:defRPr sz="1400">
                <a:solidFill>
                  <a:schemeClr val="bg1"/>
                </a:solidFill>
                <a:latin typeface="Arial" panose="020B0604020202020204" pitchFamily="34" charset="0"/>
                <a:ea typeface="Microsoft YaHei" panose="020B0503020204020204" pitchFamily="34" charset="-122"/>
              </a:defRPr>
            </a:lvl1pPr>
            <a:lvl2pPr>
              <a:defRPr sz="1400">
                <a:solidFill>
                  <a:schemeClr val="bg1"/>
                </a:solidFill>
                <a:latin typeface="Arial" panose="020B0604020202020204" pitchFamily="34" charset="0"/>
                <a:ea typeface="Microsoft YaHei" panose="020B0503020204020204" pitchFamily="34" charset="-122"/>
              </a:defRPr>
            </a:lvl2pPr>
            <a:lvl3pPr>
              <a:defRPr sz="1400">
                <a:solidFill>
                  <a:schemeClr val="bg1"/>
                </a:solidFill>
                <a:latin typeface="Arial" panose="020B0604020202020204" pitchFamily="34" charset="0"/>
                <a:ea typeface="Microsoft YaHei" panose="020B0503020204020204" pitchFamily="34" charset="-122"/>
              </a:defRPr>
            </a:lvl3pPr>
            <a:lvl4pPr>
              <a:defRPr sz="1400">
                <a:solidFill>
                  <a:schemeClr val="bg1"/>
                </a:solidFill>
                <a:latin typeface="Arial" panose="020B0604020202020204" pitchFamily="34" charset="0"/>
                <a:ea typeface="Microsoft YaHei" panose="020B0503020204020204" pitchFamily="34" charset="-122"/>
              </a:defRPr>
            </a:lvl4pPr>
            <a:lvl5pPr>
              <a:defRPr sz="1400">
                <a:solidFill>
                  <a:schemeClr val="bg1"/>
                </a:solidFill>
                <a:latin typeface="Arial" panose="020B0604020202020204" pitchFamily="34" charset="0"/>
                <a:ea typeface="Microsoft YaHei" panose="020B0503020204020204" pitchFamily="34" charset="-122"/>
              </a:defRPr>
            </a:lvl5pPr>
            <a:lvl6pPr marL="25146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6pPr>
            <a:lvl7pPr marL="29718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7pPr>
            <a:lvl8pPr marL="34290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8pPr>
            <a:lvl9pPr marL="3886200" indent="-228600" eaLnBrk="0" fontAlgn="base" hangingPunct="0">
              <a:spcBef>
                <a:spcPct val="0"/>
              </a:spcBef>
              <a:spcAft>
                <a:spcPct val="0"/>
              </a:spcAft>
              <a:defRPr sz="1400">
                <a:solidFill>
                  <a:schemeClr val="bg1"/>
                </a:solidFill>
                <a:latin typeface="Arial" panose="020B0604020202020204" pitchFamily="34" charset="0"/>
                <a:ea typeface="Microsoft YaHei" panose="020B0503020204020204" pitchFamily="34" charset="-122"/>
              </a:defRPr>
            </a:lvl9pPr>
          </a:lstStyle>
          <a:p>
            <a:pPr algn="ctr" defTabSz="914400">
              <a:defRPr/>
            </a:pPr>
            <a:r>
              <a:rPr lang="en-GB" altLang="en-US" sz="2000" dirty="0">
                <a:solidFill>
                  <a:schemeClr val="tx1"/>
                </a:solidFill>
                <a:cs typeface="Arial" panose="020B0604020202020204" pitchFamily="34" charset="0"/>
              </a:rPr>
              <a:t>experience</a:t>
            </a:r>
          </a:p>
        </p:txBody>
      </p:sp>
      <p:sp>
        <p:nvSpPr>
          <p:cNvPr id="13" name="Star: 5 Points 12">
            <a:extLst>
              <a:ext uri="{FF2B5EF4-FFF2-40B4-BE49-F238E27FC236}">
                <a16:creationId xmlns:a16="http://schemas.microsoft.com/office/drawing/2014/main" id="{07180600-455E-47DC-ADE2-2BC4F196742C}"/>
              </a:ext>
            </a:extLst>
          </p:cNvPr>
          <p:cNvSpPr/>
          <p:nvPr/>
        </p:nvSpPr>
        <p:spPr bwMode="auto">
          <a:xfrm>
            <a:off x="4910137" y="2420888"/>
            <a:ext cx="3334271" cy="2592288"/>
          </a:xfrm>
          <a:prstGeom prst="star5">
            <a:avLst/>
          </a:prstGeom>
          <a:solidFill>
            <a:srgbClr val="FFCC00"/>
          </a:solidFill>
          <a:ln w="9525" cap="flat" cmpd="sng" algn="ctr">
            <a:solidFill>
              <a:schemeClr val="tx1"/>
            </a:solidFill>
            <a:prstDash val="solid"/>
            <a:round/>
            <a:headEnd type="none" w="med" len="med"/>
            <a:tailEnd type="none" w="med" len="med"/>
          </a:ln>
          <a:effectLst/>
        </p:spPr>
        <p:txBody>
          <a:bodyPr/>
          <a:lstStyle/>
          <a:p>
            <a:pPr algn="ctr" defTabSz="914400">
              <a:defRPr/>
            </a:pPr>
            <a:endParaRPr lang="en-GB" sz="2000" dirty="0">
              <a:solidFill>
                <a:schemeClr val="tx1"/>
              </a:solidFill>
              <a:latin typeface="Arial" panose="020B0604020202020204" pitchFamily="34" charset="0"/>
              <a:cs typeface="Arial" panose="020B0604020202020204" pitchFamily="34" charset="0"/>
            </a:endParaRPr>
          </a:p>
          <a:p>
            <a:pPr algn="ctr" defTabSz="914400">
              <a:defRPr/>
            </a:pPr>
            <a:r>
              <a:rPr lang="en-GB" sz="2000" dirty="0">
                <a:solidFill>
                  <a:schemeClr val="tx1"/>
                </a:solidFill>
                <a:latin typeface="Arial" panose="020B0604020202020204" pitchFamily="34" charset="0"/>
                <a:cs typeface="Arial" panose="020B0604020202020204" pitchFamily="34" charset="0"/>
              </a:rPr>
              <a:t>strengths</a:t>
            </a:r>
          </a:p>
        </p:txBody>
      </p:sp>
      <p:sp>
        <p:nvSpPr>
          <p:cNvPr id="2" name="Slide Number Placeholder 1">
            <a:extLst>
              <a:ext uri="{FF2B5EF4-FFF2-40B4-BE49-F238E27FC236}">
                <a16:creationId xmlns:a16="http://schemas.microsoft.com/office/drawing/2014/main" id="{E6087F3A-B2FE-447C-BD69-D458B53F705A}"/>
              </a:ext>
            </a:extLst>
          </p:cNvPr>
          <p:cNvSpPr>
            <a:spLocks noGrp="1"/>
          </p:cNvSpPr>
          <p:nvPr>
            <p:ph type="sldNum" sz="quarter" idx="12"/>
          </p:nvPr>
        </p:nvSpPr>
        <p:spPr/>
        <p:txBody>
          <a:bodyPr/>
          <a:lstStyle/>
          <a:p>
            <a:fld id="{945BC1F6-9266-4D01-89BB-FBD4142D441D}" type="slidenum">
              <a:rPr lang="en-GB" smtClean="0"/>
              <a:t>8</a:t>
            </a:fld>
            <a:endParaRPr lang="en-GB" dirty="0"/>
          </a:p>
        </p:txBody>
      </p:sp>
    </p:spTree>
    <p:extLst>
      <p:ext uri="{BB962C8B-B14F-4D97-AF65-F5344CB8AC3E}">
        <p14:creationId xmlns:p14="http://schemas.microsoft.com/office/powerpoint/2010/main" val="3838758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B6EFAD49-E08C-4D72-A7D2-16B43088CB4D}"/>
              </a:ext>
            </a:extLst>
          </p:cNvPr>
          <p:cNvSpPr>
            <a:spLocks noGrp="1" noChangeArrowheads="1"/>
          </p:cNvSpPr>
          <p:nvPr>
            <p:ph type="title"/>
          </p:nvPr>
        </p:nvSpPr>
        <p:spPr>
          <a:xfrm>
            <a:off x="377825" y="726353"/>
            <a:ext cx="3322638" cy="1162050"/>
          </a:xfrm>
        </p:spPr>
        <p:txBody>
          <a:bodyPr>
            <a:noAutofit/>
          </a:bodyPr>
          <a:lstStyle/>
          <a:p>
            <a:pPr algn="ctr"/>
            <a:r>
              <a:rPr lang="en-GB" altLang="en-US" sz="3600" dirty="0">
                <a:latin typeface="Arial" panose="020B0604020202020204" pitchFamily="34" charset="0"/>
                <a:cs typeface="Arial" panose="020B0604020202020204" pitchFamily="34" charset="0"/>
              </a:rPr>
              <a:t>Hopes </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and </a:t>
            </a:r>
            <a:br>
              <a:rPr lang="en-GB" altLang="en-US" sz="3600" dirty="0">
                <a:latin typeface="Arial" panose="020B0604020202020204" pitchFamily="34" charset="0"/>
                <a:cs typeface="Arial" panose="020B0604020202020204" pitchFamily="34" charset="0"/>
              </a:rPr>
            </a:br>
            <a:r>
              <a:rPr lang="en-GB" altLang="en-US" sz="3600" dirty="0">
                <a:latin typeface="Arial" panose="020B0604020202020204" pitchFamily="34" charset="0"/>
                <a:cs typeface="Arial" panose="020B0604020202020204" pitchFamily="34" charset="0"/>
              </a:rPr>
              <a:t>aspirations</a:t>
            </a:r>
          </a:p>
        </p:txBody>
      </p:sp>
      <p:pic>
        <p:nvPicPr>
          <p:cNvPr id="31747" name="Content Placeholder 5">
            <a:extLst>
              <a:ext uri="{FF2B5EF4-FFF2-40B4-BE49-F238E27FC236}">
                <a16:creationId xmlns:a16="http://schemas.microsoft.com/office/drawing/2014/main" id="{A5CDE1B5-E3FF-4CE8-B07C-C08F7F8D29F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935413" y="273050"/>
            <a:ext cx="4391025" cy="5853113"/>
          </a:xfrm>
        </p:spPr>
      </p:pic>
      <p:sp>
        <p:nvSpPr>
          <p:cNvPr id="4" name="Text Placeholder 3">
            <a:extLst>
              <a:ext uri="{FF2B5EF4-FFF2-40B4-BE49-F238E27FC236}">
                <a16:creationId xmlns:a16="http://schemas.microsoft.com/office/drawing/2014/main" id="{5B2D1161-E3DE-4AAC-BC32-437F59D3D6A2}"/>
              </a:ext>
            </a:extLst>
          </p:cNvPr>
          <p:cNvSpPr>
            <a:spLocks noGrp="1"/>
          </p:cNvSpPr>
          <p:nvPr>
            <p:ph type="body" sz="half" idx="2"/>
          </p:nvPr>
        </p:nvSpPr>
        <p:spPr>
          <a:xfrm>
            <a:off x="457200" y="2171848"/>
            <a:ext cx="3008313" cy="4281488"/>
          </a:xfrm>
        </p:spPr>
        <p:txBody>
          <a:bodyPr>
            <a:noAutofit/>
          </a:bodyPr>
          <a:lstStyle/>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What do you hope to achieve today?</a:t>
            </a:r>
          </a:p>
          <a:p>
            <a:pPr marL="342900" indent="-342900">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What can you do to work toward that goal today?</a:t>
            </a:r>
          </a:p>
          <a:p>
            <a:pPr marL="342900" indent="-342900">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How will you know when you have achieved your goal(s)</a:t>
            </a:r>
          </a:p>
        </p:txBody>
      </p:sp>
      <p:sp>
        <p:nvSpPr>
          <p:cNvPr id="2" name="Slide Number Placeholder 1">
            <a:extLst>
              <a:ext uri="{FF2B5EF4-FFF2-40B4-BE49-F238E27FC236}">
                <a16:creationId xmlns:a16="http://schemas.microsoft.com/office/drawing/2014/main" id="{75680604-4644-42B7-8AEC-26275F04A930}"/>
              </a:ext>
            </a:extLst>
          </p:cNvPr>
          <p:cNvSpPr>
            <a:spLocks noGrp="1"/>
          </p:cNvSpPr>
          <p:nvPr>
            <p:ph type="sldNum" sz="quarter" idx="12"/>
          </p:nvPr>
        </p:nvSpPr>
        <p:spPr/>
        <p:txBody>
          <a:bodyPr/>
          <a:lstStyle/>
          <a:p>
            <a:fld id="{945BC1F6-9266-4D01-89BB-FBD4142D441D}" type="slidenum">
              <a:rPr lang="en-GB" smtClean="0"/>
              <a:t>9</a:t>
            </a:fld>
            <a:endParaRPr lang="en-GB" dirty="0"/>
          </a:p>
        </p:txBody>
      </p:sp>
    </p:spTree>
    <p:extLst>
      <p:ext uri="{BB962C8B-B14F-4D97-AF65-F5344CB8AC3E}">
        <p14:creationId xmlns:p14="http://schemas.microsoft.com/office/powerpoint/2010/main" val="12083354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980b2c76-4eb4-4926-991a-bb246786b55e">379841-21834765-49</_dlc_DocId>
    <_dlc_DocIdUrl xmlns="980b2c76-4eb4-4926-991a-bb246786b55e">
      <Url>https://mottmac.sharepoint.com/teams/pj-b0218/_layouts/15/DocIdRedir.aspx?ID=379841-21834765-49</Url>
      <Description>379841-21834765-49</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6A3D145BFB9040AA40C3979CFE68B7" ma:contentTypeVersion="2" ma:contentTypeDescription="Create a new document." ma:contentTypeScope="" ma:versionID="4716c693d7c7dcf9d538126dde3d456d">
  <xsd:schema xmlns:xsd="http://www.w3.org/2001/XMLSchema" xmlns:xs="http://www.w3.org/2001/XMLSchema" xmlns:p="http://schemas.microsoft.com/office/2006/metadata/properties" xmlns:ns2="980b2c76-4eb4-4926-991a-bb246786b55e" xmlns:ns3="b28d6059-d61c-4a83-b075-7f5fd0a31d50" targetNamespace="http://schemas.microsoft.com/office/2006/metadata/properties" ma:root="true" ma:fieldsID="246cb5161795d30d7ca92631cc1dd3f7" ns2:_="" ns3:_="">
    <xsd:import namespace="980b2c76-4eb4-4926-991a-bb246786b55e"/>
    <xsd:import namespace="b28d6059-d61c-4a83-b075-7f5fd0a31d50"/>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0b2c76-4eb4-4926-991a-bb246786b55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b28d6059-d61c-4a83-b075-7f5fd0a31d5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2F3833-B652-4A9E-9A95-5AC23E95E403}">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80b2c76-4eb4-4926-991a-bb246786b55e"/>
    <ds:schemaRef ds:uri="http://www.w3.org/XML/1998/namespace"/>
    <ds:schemaRef ds:uri="http://purl.org/dc/dcmitype/"/>
  </ds:schemaRefs>
</ds:datastoreItem>
</file>

<file path=customXml/itemProps2.xml><?xml version="1.0" encoding="utf-8"?>
<ds:datastoreItem xmlns:ds="http://schemas.openxmlformats.org/officeDocument/2006/customXml" ds:itemID="{418820A8-53C8-4983-8358-DD735730592F}"/>
</file>

<file path=customXml/itemProps3.xml><?xml version="1.0" encoding="utf-8"?>
<ds:datastoreItem xmlns:ds="http://schemas.openxmlformats.org/officeDocument/2006/customXml" ds:itemID="{51BE55FD-6B29-4A93-B6DE-BD3129439916}">
  <ds:schemaRefs>
    <ds:schemaRef ds:uri="http://schemas.microsoft.com/sharepoint/events"/>
  </ds:schemaRefs>
</ds:datastoreItem>
</file>

<file path=customXml/itemProps4.xml><?xml version="1.0" encoding="utf-8"?>
<ds:datastoreItem xmlns:ds="http://schemas.openxmlformats.org/officeDocument/2006/customXml" ds:itemID="{6A2DA5FA-7AE6-4EE7-9C1C-A6EC852C32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 slide copyright</Template>
  <TotalTime>17961</TotalTime>
  <Words>2447</Words>
  <Application>Microsoft Office PowerPoint</Application>
  <PresentationFormat>On-screen Show (4:3)</PresentationFormat>
  <Paragraphs>549</Paragraphs>
  <Slides>55</Slides>
  <Notes>55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Microsoft YaHei</vt:lpstr>
      <vt:lpstr>ＭＳ Ｐゴシック</vt:lpstr>
      <vt:lpstr>ＭＳ Ｐゴシック</vt:lpstr>
      <vt:lpstr>Arial</vt:lpstr>
      <vt:lpstr>Arial Unicode MS</vt:lpstr>
      <vt:lpstr>Times New Roman</vt:lpstr>
      <vt:lpstr>Verdana</vt:lpstr>
      <vt:lpstr>Wingdings</vt:lpstr>
      <vt:lpstr>Custom Design</vt:lpstr>
      <vt:lpstr>PowerPoint Presentation</vt:lpstr>
      <vt:lpstr>PowerPoint Presentation</vt:lpstr>
      <vt:lpstr>PowerPoint Presentation</vt:lpstr>
      <vt:lpstr>Introductions</vt:lpstr>
      <vt:lpstr>Agreeing how we aim to work together today</vt:lpstr>
      <vt:lpstr>PowerPoint Presentation</vt:lpstr>
      <vt:lpstr>module three</vt:lpstr>
      <vt:lpstr>Personal audit and learning plan</vt:lpstr>
      <vt:lpstr>Hopes  and  aspirations</vt:lpstr>
      <vt:lpstr>Part One</vt:lpstr>
      <vt:lpstr>PowerPoint Presentation</vt:lpstr>
      <vt:lpstr>HOW DID UNCERTAINTY ABOUT THE FUTURE IMPACT ON YOU?</vt:lpstr>
      <vt:lpstr>PowerPoint Presentation</vt:lpstr>
      <vt:lpstr>IMPACT</vt:lpstr>
      <vt:lpstr>THE IMPACT OF TRAUMA</vt:lpstr>
      <vt:lpstr>Part Two</vt:lpstr>
      <vt:lpstr>Legal definition of permanence</vt:lpstr>
      <vt:lpstr>One young person’s definition</vt:lpstr>
      <vt:lpstr>PowerPoint Presentation</vt:lpstr>
      <vt:lpstr>PowerPoint Presentation</vt:lpstr>
      <vt:lpstr>Bradley aged four years and             four months</vt:lpstr>
      <vt:lpstr>Bradley aged five years and                    nine months</vt:lpstr>
      <vt:lpstr>Bradley aged thirteen years and                         ten months</vt:lpstr>
      <vt:lpstr>What can we learn from Bradley’s experience  ?</vt:lpstr>
      <vt:lpstr>What are the challenges?</vt:lpstr>
      <vt:lpstr>WHAT DOES CORPORATE PARENTING MEAN?</vt:lpstr>
      <vt:lpstr>PowerPoint Presentation</vt:lpstr>
      <vt:lpstr>Part three</vt:lpstr>
      <vt:lpstr>PowerPoint Presentation</vt:lpstr>
      <vt:lpstr>…human beings are more likely to make changes in their behaviour when those in authority do things with them rather than to them or for them.</vt:lpstr>
      <vt:lpstr>PowerPoint Presentation</vt:lpstr>
      <vt:lpstr>PowerPoint Presentation</vt:lpstr>
      <vt:lpstr>Critical themes, issues and debates</vt:lpstr>
      <vt:lpstr>PowerPoint Presentation</vt:lpstr>
      <vt:lpstr>PowerPoint Presentation</vt:lpstr>
      <vt:lpstr>PowerPoint Presentation</vt:lpstr>
      <vt:lpstr>PowerPoint Presentation</vt:lpstr>
      <vt:lpstr>PowerPoint Presentation</vt:lpstr>
      <vt:lpstr>PowerPoint Presentation</vt:lpstr>
      <vt:lpstr>Part Four </vt:lpstr>
      <vt:lpstr>DESCRIBE THIS CHILD</vt:lpstr>
      <vt:lpstr>Identity</vt:lpstr>
      <vt:lpstr>Childhood identity</vt:lpstr>
      <vt:lpstr>PowerPoint Presentation</vt:lpstr>
      <vt:lpstr>Implications?</vt:lpstr>
      <vt:lpstr>PowerPoint Presentation</vt:lpstr>
      <vt:lpstr>PowerPoint Presentation</vt:lpstr>
      <vt:lpstr>PowerPoint Presentation</vt:lpstr>
      <vt:lpstr>The unique universal  and  the universal unique</vt:lpstr>
      <vt:lpstr>PowerPoint Presentation</vt:lpstr>
      <vt:lpstr>PowerPoint Presentation</vt:lpstr>
      <vt:lpstr>PowerPoint Presentation</vt:lpstr>
      <vt:lpstr>Hearing this child’s hopes and wishes</vt:lpstr>
      <vt:lpstr>Focusing on this child… </vt:lpstr>
      <vt:lpstr>And finally…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Keep</dc:creator>
  <cp:lastModifiedBy>Percival, Paul M</cp:lastModifiedBy>
  <cp:revision>201</cp:revision>
  <dcterms:created xsi:type="dcterms:W3CDTF">2014-11-21T15:15:49Z</dcterms:created>
  <dcterms:modified xsi:type="dcterms:W3CDTF">2017-11-28T12:17:02Z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0x0101003D6A3D145BFB9040AA40C3979CFE68B7</vt:lpwstr>
  </property>
  <property fmtid="{D5CDD505-2E9C-101B-9397-08002B2CF9AE}" pid="4" name="_dlc_DocIdItemGuid">
    <vt:lpwstr>db46a8ff-17d5-4789-91e5-e16c59ec9ab9</vt:lpwstr>
  </property>
  <property fmtid="{D5CDD505-2E9C-101B-9397-08002B2CF9AE}" pid="5" name="TaxKeyword">
    <vt:lpwstr/>
  </property>
</Properties>
</file>